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28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wipe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ok.ru/video/177563381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port.rambler.ru/other/39446529-rossiyane-na-paralimpiade-istoriya-preodoleniy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7" y="0"/>
            <a:ext cx="10554651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8712968" cy="2112640"/>
          </a:xfrm>
        </p:spPr>
        <p:txBody>
          <a:bodyPr>
            <a:normAutofit lnSpcReduction="10000"/>
          </a:bodyPr>
          <a:lstStyle/>
          <a:p>
            <a:r>
              <a:rPr lang="ru-RU" sz="4800" b="1" i="1" dirty="0">
                <a:solidFill>
                  <a:schemeClr val="bg1"/>
                </a:solidFill>
              </a:rPr>
              <a:t>Пирогов Максим </a:t>
            </a:r>
            <a:r>
              <a:rPr lang="ru-RU" sz="4800" b="1" i="1" dirty="0" smtClean="0">
                <a:solidFill>
                  <a:schemeClr val="bg1"/>
                </a:solidFill>
              </a:rPr>
              <a:t>Андреевич, </a:t>
            </a:r>
            <a:r>
              <a:rPr lang="ru-RU" sz="4800" dirty="0">
                <a:solidFill>
                  <a:schemeClr val="bg1"/>
                </a:solidFill>
              </a:rPr>
              <a:t>Заслуженный мастер спорта России по биатлону</a:t>
            </a:r>
            <a:endParaRPr lang="ru-RU" sz="4800" i="1" dirty="0">
              <a:solidFill>
                <a:schemeClr val="bg1"/>
              </a:solidFill>
            </a:endParaRPr>
          </a:p>
        </p:txBody>
      </p:sp>
      <p:pic>
        <p:nvPicPr>
          <p:cNvPr id="1028" name="Picture 4" descr="Фото Пирогов Максим Андреевич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8680"/>
            <a:ext cx="3384376" cy="3384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0792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Игорь - обладатель нескольких мировых рекордов.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0" y="1700808"/>
            <a:ext cx="5770984" cy="452628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Совместно </a:t>
            </a:r>
            <a:r>
              <a:rPr lang="ru-RU" dirty="0"/>
              <a:t>с Олесей </a:t>
            </a:r>
            <a:r>
              <a:rPr lang="ru-RU" dirty="0" err="1"/>
              <a:t>Владыкиной</a:t>
            </a:r>
            <a:r>
              <a:rPr lang="ru-RU" dirty="0"/>
              <a:t> он был номинирован </a:t>
            </a:r>
            <a:r>
              <a:rPr lang="ru-RU" dirty="0" err="1"/>
              <a:t>Паралимпийским</a:t>
            </a:r>
            <a:r>
              <a:rPr lang="ru-RU" dirty="0"/>
              <a:t> комитетом России на получение приза «За достижения» им. </a:t>
            </a:r>
            <a:r>
              <a:rPr lang="ru-RU" dirty="0" err="1"/>
              <a:t>Ванг</a:t>
            </a:r>
            <a:r>
              <a:rPr lang="ru-RU" dirty="0"/>
              <a:t> Юн </a:t>
            </a:r>
            <a:r>
              <a:rPr lang="ru-RU" dirty="0" err="1"/>
              <a:t>Дая</a:t>
            </a:r>
            <a:r>
              <a:rPr lang="ru-RU" dirty="0"/>
              <a:t>. За высокие достижения в спорте спортсмен награжден государственными наградами: орденом Дружбы и орденом Почета. А также Игорю Плотникову было присвоено звание «Почетный гражданин города Тюмени».</a:t>
            </a:r>
            <a:endParaRPr lang="ru-RU" dirty="0"/>
          </a:p>
        </p:txBody>
      </p:sp>
      <p:pic>
        <p:nvPicPr>
          <p:cNvPr id="5122" name="Picture 2" descr="https://avatars.mds.yandex.net/get-entity_search/2487574/975431870/S600xU_2x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8" r="17681"/>
          <a:stretch/>
        </p:blipFill>
        <p:spPr bwMode="auto">
          <a:xfrm>
            <a:off x="251520" y="1844824"/>
            <a:ext cx="2993363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9758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53536"/>
            <a:ext cx="8640960" cy="497566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chemeClr val="bg1"/>
                </a:solidFill>
                <a:effectLst/>
              </a:rPr>
              <a:t>За особую технику плавания в свое время Игорь Плотников получил прозвище «тюменский дельфин». Сегодня он уже не выступает на крупных соревнованиях, но его достижения останутся в хрониках спорта России.</a:t>
            </a:r>
            <a:r>
              <a:rPr lang="ru-RU" sz="3000" dirty="0">
                <a:solidFill>
                  <a:schemeClr val="bg1"/>
                </a:solidFill>
              </a:rPr>
              <a:t/>
            </a:r>
            <a:br>
              <a:rPr lang="ru-RU" sz="3000" dirty="0">
                <a:solidFill>
                  <a:schemeClr val="bg1"/>
                </a:solidFill>
              </a:rPr>
            </a:br>
            <a:r>
              <a:rPr lang="ru-RU" sz="3000" dirty="0">
                <a:solidFill>
                  <a:schemeClr val="bg1"/>
                </a:solidFill>
                <a:effectLst/>
              </a:rPr>
              <a:t>⠀</a:t>
            </a:r>
            <a:r>
              <a:rPr lang="ru-RU" sz="3000" dirty="0">
                <a:solidFill>
                  <a:schemeClr val="bg1"/>
                </a:solidFill>
              </a:rPr>
              <a:t/>
            </a:r>
            <a:br>
              <a:rPr lang="ru-RU" sz="3000" dirty="0">
                <a:solidFill>
                  <a:schemeClr val="bg1"/>
                </a:solidFill>
              </a:rPr>
            </a:br>
            <a:r>
              <a:rPr lang="ru-RU" sz="3000" dirty="0">
                <a:solidFill>
                  <a:schemeClr val="bg1"/>
                </a:solidFill>
                <a:effectLst/>
              </a:rPr>
              <a:t>Мы нашли </a:t>
            </a:r>
            <a:r>
              <a:rPr lang="ru-RU" sz="3000" dirty="0" err="1">
                <a:solidFill>
                  <a:schemeClr val="bg1"/>
                </a:solidFill>
                <a:effectLst/>
              </a:rPr>
              <a:t>телезарисовку</a:t>
            </a:r>
            <a:r>
              <a:rPr lang="ru-RU" sz="3000" dirty="0">
                <a:solidFill>
                  <a:schemeClr val="bg1"/>
                </a:solidFill>
                <a:effectLst/>
              </a:rPr>
              <a:t> Марины </a:t>
            </a:r>
            <a:r>
              <a:rPr lang="ru-RU" sz="3000" dirty="0" err="1">
                <a:solidFill>
                  <a:schemeClr val="bg1"/>
                </a:solidFill>
                <a:effectLst/>
              </a:rPr>
              <a:t>Бердюгиной</a:t>
            </a:r>
            <a:r>
              <a:rPr lang="ru-RU" sz="3000" dirty="0">
                <a:solidFill>
                  <a:schemeClr val="bg1"/>
                </a:solidFill>
                <a:effectLst/>
              </a:rPr>
              <a:t> об Игоре Плотникове - «На своей волне», чтобы вы могли познакомиться с нашим героем поближе!</a:t>
            </a:r>
            <a:endParaRPr lang="ru-RU" sz="30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301207"/>
            <a:ext cx="7859216" cy="87130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ok.ru/video/1775633819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24770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1571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Максим родился </a:t>
            </a:r>
            <a:r>
              <a:rPr lang="ru-RU" b="1" dirty="0"/>
              <a:t>05.06.1989 г. в г. </a:t>
            </a:r>
            <a:r>
              <a:rPr lang="ru-RU" b="1" dirty="0" smtClean="0"/>
              <a:t>Заводоуковске Тюменской </a:t>
            </a:r>
            <a:r>
              <a:rPr lang="ru-RU" b="1" dirty="0"/>
              <a:t>обл.</a:t>
            </a:r>
            <a:br>
              <a:rPr lang="ru-RU" b="1" dirty="0"/>
            </a:br>
            <a:r>
              <a:rPr lang="ru-RU" b="1" dirty="0" smtClean="0"/>
              <a:t>Является выпускником </a:t>
            </a:r>
            <a:r>
              <a:rPr lang="ru-RU" b="1" dirty="0"/>
              <a:t>Института физической культуры (2014г.).</a:t>
            </a:r>
            <a:br>
              <a:rPr lang="ru-RU" b="1" dirty="0"/>
            </a:br>
            <a:r>
              <a:rPr lang="ru-RU" b="1" dirty="0"/>
              <a:t>Заслуженный мастер спорта России (биатлон, лыжные гонки, спорт слепых) (2014г.).</a:t>
            </a:r>
          </a:p>
        </p:txBody>
      </p:sp>
    </p:spTree>
    <p:extLst>
      <p:ext uri="{BB962C8B-B14F-4D97-AF65-F5344CB8AC3E}">
        <p14:creationId xmlns:p14="http://schemas.microsoft.com/office/powerpoint/2010/main" val="23865186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51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Двукратный серебряный призер и бронзовый призер XI </a:t>
            </a:r>
            <a:r>
              <a:rPr lang="ru-RU" b="1" dirty="0" err="1"/>
              <a:t>Паралимпийских</a:t>
            </a:r>
            <a:r>
              <a:rPr lang="ru-RU" b="1" dirty="0"/>
              <a:t> зимних игр 2014г., г. Сочи, </a:t>
            </a:r>
            <a:br>
              <a:rPr lang="ru-RU" b="1" dirty="0"/>
            </a:br>
            <a:r>
              <a:rPr lang="ru-RU" b="1" dirty="0"/>
              <a:t>многократный победитель и призёр Чемпионатов Мира, </a:t>
            </a:r>
            <a:br>
              <a:rPr lang="ru-RU" b="1" dirty="0"/>
            </a:br>
            <a:r>
              <a:rPr lang="ru-RU" b="1" dirty="0"/>
              <a:t>многократный победитель и призёр этапов Кубка Мира.</a:t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51216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 сложностях в данном виде спорте: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https://sport.rambler.ru/other/39446529-rossiyane-na-paralimpiade-istoriya-preodoleniya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</a:t>
            </a:r>
          </a:p>
          <a:p>
            <a:endParaRPr lang="ru-RU" dirty="0"/>
          </a:p>
          <a:p>
            <a:r>
              <a:rPr lang="ru-RU" dirty="0" smtClean="0"/>
              <a:t>«</a:t>
            </a:r>
            <a:r>
              <a:rPr lang="ru-RU" dirty="0"/>
              <a:t> На шум города зрячие люди обычно не обращают внимания. Например, автоматически переходят дорогу на зеленый свет. Для незрячего звук – единственная возможность идти вперед. Слепые лыжники едут в паре с лидером, который все видит. На нем микрофон и динамики. Ведущий спортсмен комментирует каждый шаг, спуск и поворот. «У нас Б1 – тотально невидящий. Я должен передать трассу так, чтобы она увидела ее моими глазами», – говорит лидер лыжницы Марины </a:t>
            </a:r>
            <a:r>
              <a:rPr lang="ru-RU" dirty="0" err="1"/>
              <a:t>Галицыной</a:t>
            </a:r>
            <a:r>
              <a:rPr lang="ru-RU" dirty="0"/>
              <a:t> Максим Пирогов</a:t>
            </a:r>
            <a:r>
              <a:rPr lang="ru-RU" dirty="0" smtClean="0"/>
              <a:t>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214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620688"/>
            <a:ext cx="5338936" cy="5551829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Тренируется в Центре спортивной подготовки города Тюмень.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err="1"/>
              <a:t>Паралимпийской</a:t>
            </a:r>
            <a:r>
              <a:rPr lang="ru-RU" dirty="0"/>
              <a:t> сборной команде России с 2011 года.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Лыжными гонками начал заниматься в 2001 году в родном городе Заводоуковске.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Главная заслуга в приобщении к спорту принадлежит родителям.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Первый тренер - Иванов А.Н.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Личный тренер в настоящее время - Кобелев Алексей Александрович.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Свободное время проводит со своими детьми.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Пирогов Максим Андрееви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324036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5928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373216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effectLst/>
              </a:rPr>
              <a:t>Игорь Плотников родился 7 октября 1982 года в Тюменской области. Игорь родился без обеих рук, но благодаря родителям он не ощущал отличий от других детей. Он учился в обычной школе, одноклассники воспринимали хорошо, никто не обижал. Единственное отличие было в том, что он не выполнял письменные упражнения в классе. Отвечал только устно, а писал дома. Ногами.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491464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52736"/>
            <a:ext cx="8705167" cy="114300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  <a:effectLst/>
              </a:rPr>
              <a:t>Сначала он научился рисовать ногами, а потом уже и писать. О спортивной карьере Игорь даже и не думал: хотел стать или юристом, или программистом. Для укрепления здоровья он начал ходить в спортивную школу. Сначала - легкая атлетика, затем бег, тренажерный зал, рукопашный боем. 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s://avatars.mds.yandex.net/get-entity_search/2044927/975380313/S600xU_2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564904"/>
            <a:ext cx="6949502" cy="3909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4149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</a:rPr>
              <a:t> В бою ногами ему не было равных и его соперники быстро поняли, что с ним шутить не стоит. Ему предлагали заниматься конным спортом, стрельбой, биатлоном, но он выбрал карьеру пловца.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098" name="Picture 2" descr="https://avatars.mds.yandex.net/get-entity_search/5734168/975450672/S600xU_2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696744" cy="445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3059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Награды: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2004 году Игорь победил на </a:t>
            </a:r>
            <a:r>
              <a:rPr lang="ru-RU" dirty="0" err="1"/>
              <a:t>Паралимпиаде</a:t>
            </a:r>
            <a:r>
              <a:rPr lang="ru-RU" dirty="0"/>
              <a:t> в Афинах. Финал дистанции на 100 м на спине (категория S6) - золото. Затем Игорь стал Чемпионом Европы 2005 года и мира 2006 года.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⠀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На </a:t>
            </a:r>
            <a:r>
              <a:rPr lang="ru-RU" dirty="0" err="1"/>
              <a:t>Паралимпиаде</a:t>
            </a:r>
            <a:r>
              <a:rPr lang="ru-RU" dirty="0"/>
              <a:t> в Пекине в 2008 году Игорь Плотников повторил свое прошлое </a:t>
            </a:r>
            <a:r>
              <a:rPr lang="ru-RU" dirty="0" err="1"/>
              <a:t>паралимпийское</a:t>
            </a:r>
            <a:r>
              <a:rPr lang="ru-RU" dirty="0"/>
              <a:t> достижение и выиграл золото в финале на дистанции 100 метров на спине. Он не только выиграл «золото», но и установил мировой рекорд.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1180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11</TotalTime>
  <Words>308</Words>
  <Application>Microsoft Office PowerPoint</Application>
  <PresentationFormat>Экран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Литейная</vt:lpstr>
      <vt:lpstr>Презентация PowerPoint</vt:lpstr>
      <vt:lpstr>Максим родился 05.06.1989 г. в г. Заводоуковске Тюменской обл. Является выпускником Института физической культуры (2014г.). Заслуженный мастер спорта России (биатлон, лыжные гонки, спорт слепых) (2014г.).</vt:lpstr>
      <vt:lpstr>Двукратный серебряный призер и бронзовый призер XI Паралимпийских зимних игр 2014г., г. Сочи,  многократный победитель и призёр Чемпионатов Мира,  многократный победитель и призёр этапов Кубка Мира. </vt:lpstr>
      <vt:lpstr>О сложностях в данном виде спорте:</vt:lpstr>
      <vt:lpstr>Презентация PowerPoint</vt:lpstr>
      <vt:lpstr>Игорь Плотников родился 7 октября 1982 года в Тюменской области. Игорь родился без обеих рук, но благодаря родителям он не ощущал отличий от других детей. Он учился в обычной школе, одноклассники воспринимали хорошо, никто не обижал. Единственное отличие было в том, что он не выполнял письменные упражнения в классе. Отвечал только устно, а писал дома. Ногами.</vt:lpstr>
      <vt:lpstr>Сначала он научился рисовать ногами, а потом уже и писать. О спортивной карьере Игорь даже и не думал: хотел стать или юристом, или программистом. Для укрепления здоровья он начал ходить в спортивную школу. Сначала - легкая атлетика, затем бег, тренажерный зал, рукопашный боем. </vt:lpstr>
      <vt:lpstr> В бою ногами ему не было равных и его соперники быстро поняли, что с ним шутить не стоит. Ему предлагали заниматься конным спортом, стрельбой, биатлоном, но он выбрал карьеру пловца.</vt:lpstr>
      <vt:lpstr>Награды:</vt:lpstr>
      <vt:lpstr>Игорь - обладатель нескольких мировых рекордов. </vt:lpstr>
      <vt:lpstr>За особую технику плавания в свое время Игорь Плотников получил прозвище «тюменский дельфин». Сегодня он уже не выступает на крупных соревнованиях, но его достижения останутся в хрониках спорта России. ⠀ Мы нашли телезарисовку Марины Бердюгиной об Игоре Плотникове - «На своей волне», чтобы вы могли познакомиться с нашим героем поближе!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Бигила</dc:creator>
  <cp:lastModifiedBy>Бигила</cp:lastModifiedBy>
  <cp:revision>3</cp:revision>
  <dcterms:created xsi:type="dcterms:W3CDTF">2024-11-13T19:58:02Z</dcterms:created>
  <dcterms:modified xsi:type="dcterms:W3CDTF">2024-11-13T20:20:03Z</dcterms:modified>
</cp:coreProperties>
</file>