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1008112"/>
          </a:xfrm>
        </p:spPr>
        <p:txBody>
          <a:bodyPr/>
          <a:lstStyle/>
          <a:p>
            <a:r>
              <a:rPr lang="ru-RU" b="1" i="1" dirty="0" smtClean="0"/>
              <a:t>«Где логика?»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805264"/>
            <a:ext cx="6400800" cy="744488"/>
          </a:xfrm>
        </p:spPr>
        <p:txBody>
          <a:bodyPr/>
          <a:lstStyle/>
          <a:p>
            <a:r>
              <a:rPr lang="ru-RU" dirty="0" smtClean="0"/>
              <a:t>Тема  урока</a:t>
            </a:r>
            <a:endParaRPr lang="ru-RU" dirty="0"/>
          </a:p>
        </p:txBody>
      </p:sp>
      <p:pic>
        <p:nvPicPr>
          <p:cNvPr id="1026" name="Picture 2" descr="C:\Users\пользователь\Downloads\qrcode_4945058_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4248472" cy="4248472"/>
          </a:xfrm>
          <a:prstGeom prst="rect">
            <a:avLst/>
          </a:prstGeom>
          <a:noFill/>
        </p:spPr>
      </p:pic>
      <p:pic>
        <p:nvPicPr>
          <p:cNvPr id="1028" name="Picture 4" descr="C:\Users\пользователь\Downloads\qrcode_4945262_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412776"/>
            <a:ext cx="4211960" cy="4211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«Где логика?»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«Найди общее»</dc:title>
  <dc:creator>пользователь</dc:creator>
  <cp:lastModifiedBy>PC</cp:lastModifiedBy>
  <cp:revision>2</cp:revision>
  <dcterms:created xsi:type="dcterms:W3CDTF">2021-11-16T19:05:31Z</dcterms:created>
  <dcterms:modified xsi:type="dcterms:W3CDTF">2021-11-18T09:41:13Z</dcterms:modified>
</cp:coreProperties>
</file>