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0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2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7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1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3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2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3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82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1C006C-9557-4F47-92F6-78D3268C94C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DC74D-C419-4FBA-9AC6-008A072B6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680960" cy="379451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Monotype Corsiva" pitchFamily="66" charset="0"/>
              </a:rPr>
              <a:t>Современные  виды </a:t>
            </a:r>
            <a:br>
              <a:rPr lang="ru-RU" sz="8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8000" b="1" dirty="0">
                <a:solidFill>
                  <a:srgbClr val="C00000"/>
                </a:solidFill>
                <a:latin typeface="Monotype Corsiva" pitchFamily="66" charset="0"/>
              </a:rPr>
              <a:t>декоративно-прикладного творчества</a:t>
            </a:r>
            <a:br>
              <a:rPr lang="ru-RU" sz="8000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9125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Цумами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Канзаши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https://img0.etsystatic.com/045/0/10382768/il_570xN.715535296_kgk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611">
            <a:off x="5436096" y="4411649"/>
            <a:ext cx="2524296" cy="1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i?id=eccdb35dbbbe3194d9bd01606da3e19d_l-524440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4195"/>
            <a:ext cx="35465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iokids.ru/wp-content/uploads/5/8/a/58a67043c001ed683b4d0d31bbcde38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1804">
            <a:off x="5957020" y="1442130"/>
            <a:ext cx="2524371" cy="25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lubmama.ru/uploads/posts/2022-08/1661482679_3-klubmama-ru-p-kanzashi-tekhnika-podelki-foto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4" y="4005064"/>
            <a:ext cx="3309297" cy="24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2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836712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Творческих </a:t>
            </a:r>
          </a:p>
          <a:p>
            <a:pPr algn="ctr"/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успехов!</a:t>
            </a:r>
          </a:p>
          <a:p>
            <a:pPr algn="ctr"/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Алмазная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ж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ивопись</a:t>
            </a:r>
            <a:endParaRPr lang="ru-RU" dirty="0"/>
          </a:p>
        </p:txBody>
      </p:sp>
      <p:pic>
        <p:nvPicPr>
          <p:cNvPr id="1026" name="Picture 2" descr="https://cdn1.ozone.ru/s3/multimedia-d/6007032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7" y="1844824"/>
            <a:ext cx="31648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9210c2538798300a79809c6cf9e7b13_l-545153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6896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6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64291" y="188640"/>
            <a:ext cx="768096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Объемная вышивка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2" name="Picture 4" descr="https://cs5.livemaster.ru/storage/ac/15/119781497f5f5abc8919901b6clz--kartiny-i-panno-kartina-vyshitaya-atlasnymi-lentami-anyut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745">
            <a:off x="5752399" y="1192725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ihobbi.ru/wp-content/uploads/2013/10/148501-06819-65657412-m750x740-uf52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2725"/>
            <a:ext cx="3609082" cy="26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4.404content.com/1/C5/21/1725500907474126561/full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980">
            <a:off x="2331983" y="4005065"/>
            <a:ext cx="2307052" cy="21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9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80960" cy="13716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Бумагопластика</a:t>
            </a:r>
            <a:endParaRPr lang="ru-RU" dirty="0"/>
          </a:p>
        </p:txBody>
      </p:sp>
      <p:pic>
        <p:nvPicPr>
          <p:cNvPr id="3078" name="Picture 6" descr="https://s0.slide-share.ru/s_slide/40cacf3fb543d77e160ffc191938fa15/71e0909f-96fa-446a-bf9a-01adf3320d3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r="8191" b="8564"/>
          <a:stretch/>
        </p:blipFill>
        <p:spPr bwMode="auto">
          <a:xfrm>
            <a:off x="5796136" y="1196752"/>
            <a:ext cx="2886637" cy="30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lubmama.ru/uploads/posts/2022-09/1662790403_10-klubmama-ru-p-bumagoplastika-applikatsiya-fot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4" y="1196752"/>
            <a:ext cx="3207899" cy="248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klubmama.ru/uploads/posts/2022-08/1660331669_105-klubmama-ru-p-podelki-iz-bumagi-svoimi-rukami-angeli-fot-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39"/>
            <a:ext cx="3816424" cy="26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0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80960" cy="13716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Бисероплетение</a:t>
            </a:r>
            <a:endParaRPr lang="ru-RU" dirty="0"/>
          </a:p>
        </p:txBody>
      </p:sp>
      <p:pic>
        <p:nvPicPr>
          <p:cNvPr id="4100" name="Picture 4" descr="https://static.insales-cdn.com/files/1/1192/17245352/original/derevya-iz-bisera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42754"/>
            <a:ext cx="4353799" cy="54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originals/6b/fb/91/6bfb91ef936961dda2635640e6e95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7011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adeheart.com/media/productphoto/119/28072044/1_1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465">
            <a:off x="3024811" y="3630562"/>
            <a:ext cx="18296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2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80960" cy="13716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Квиллинг</a:t>
            </a:r>
            <a:endParaRPr lang="ru-RU" dirty="0"/>
          </a:p>
        </p:txBody>
      </p:sp>
      <p:pic>
        <p:nvPicPr>
          <p:cNvPr id="5122" name="Picture 2" descr="https://southklad.ru/wp-content/uploads/2021/08/podelki_iz_kvilling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130">
            <a:off x="5296480" y="566577"/>
            <a:ext cx="320746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dzeninfra.ru/get-zen_doc/2359038/pub_5f9956cd0e34a96ab32bb4d5_5f99579e0e34a96ab32d4d73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952"/>
            <a:ext cx="328884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originals/ce/2d/b5/ce2db5bcb3fffca8f42f0b7de8adc2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645024"/>
            <a:ext cx="4282353" cy="28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4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80960" cy="13716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Пэчворк</a:t>
            </a:r>
            <a:endParaRPr lang="ru-RU" dirty="0"/>
          </a:p>
        </p:txBody>
      </p:sp>
      <p:pic>
        <p:nvPicPr>
          <p:cNvPr id="6146" name="Picture 2" descr="https://cs1.livemaster.ru/storage/5d/e0/cf08b77709d24196c1d59762e8uy--sumki-i-aksessuary-yaponskaya-sumo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5" y="548680"/>
            <a:ext cx="2901752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xn----8sbfpk9bhp6f9a.xn--p1ai/assets/images/novosti/s120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653" y="3573016"/>
            <a:ext cx="37102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antonia-tex.ru/catalog/pokryvalo-pechvork-s-navolochkami-dpw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antonia-tex.ru/catalog/pokryvalo-pechvork-s-navolochkami-dpw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cs5.livemaster.ru/storage/03/41/af4e2de28e737c7e2e0c5c8181w5--dlya-doma-i-interera-loskutnoe-odeyalo-pokryvalo-formula-sna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852981" cy="51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55541"/>
            <a:ext cx="7680960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Торцевание</a:t>
            </a:r>
            <a:endParaRPr lang="ru-RU" dirty="0"/>
          </a:p>
        </p:txBody>
      </p:sp>
      <p:pic>
        <p:nvPicPr>
          <p:cNvPr id="3" name="Picture 6" descr="http://womanonly.ru/data/%D0%B2%D1%81%D0%B5%20%D1%80%D0%B0%D0%B7%D0%B4%D0%B5%D0%BB%D1%8B/%D0%B4%D0%B5%D1%82%D0%B8/%D0%A2%D0%BE%D1%80%D1%86%D0%B5%D0%B2%D0%B0%D0%BD%D0%B8%D0%B5%20-%20%D1%82%D0%B5%D1%85%D0%BD%D0%B8%D0%BA%D0%B0%20%D0%B8%20%D0%BF%D1%80%D0%B8%D0%BC%D0%B5%D1%80%D1%8B%20%D1%80%D0%B0%D0%B1%D0%BE%D1%82%2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3" y="908720"/>
            <a:ext cx="4247902" cy="2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td0.mycdn.me/image?id=772069034267&amp;t=20&amp;plc=WEB&amp;tkn=*EoYcASOUHVH8l3u6o60S-I20rl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543">
            <a:off x="476074" y="3165690"/>
            <a:ext cx="2531657" cy="32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ladraz.ru/images/31(5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258">
            <a:off x="6455189" y="3648101"/>
            <a:ext cx="2029147" cy="27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1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3716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Фелтинг</a:t>
            </a:r>
            <a:endParaRPr lang="ru-RU" dirty="0"/>
          </a:p>
        </p:txBody>
      </p:sp>
      <p:pic>
        <p:nvPicPr>
          <p:cNvPr id="5" name="Picture 4" descr="http://lh4.ggpht.com/-sD9T3Hj5E3g/Up4310n2SWI/AAAAAAACNlA/j2gLZkK0a6I/clip_image033%25255B4%25255D.jpg?imgmax=8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801">
            <a:off x="664101" y="2361539"/>
            <a:ext cx="2061368" cy="28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Новая папка (4)\post-12740-1270566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27931"/>
            <a:ext cx="2357214" cy="3495683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Новая папка (4)\post-12740-1270566257_thum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34021">
            <a:off x="5732219" y="2354043"/>
            <a:ext cx="2718703" cy="203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88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466</TotalTime>
  <Words>23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Savon</vt:lpstr>
      <vt:lpstr>Современные  виды  декоративно-прикладного творчества </vt:lpstr>
      <vt:lpstr>Алмазная  живопись</vt:lpstr>
      <vt:lpstr>Объемная вышивка</vt:lpstr>
      <vt:lpstr>Бумагопластика</vt:lpstr>
      <vt:lpstr>Бисероплетение</vt:lpstr>
      <vt:lpstr>Квиллинг</vt:lpstr>
      <vt:lpstr>Пэчворк</vt:lpstr>
      <vt:lpstr>Торцевание</vt:lpstr>
      <vt:lpstr>Фелтинг</vt:lpstr>
      <vt:lpstr>Цумами Канзаши.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в декоративно- прикладном творчестве</dc:title>
  <dc:creator>Admin</dc:creator>
  <cp:lastModifiedBy>О</cp:lastModifiedBy>
  <cp:revision>51</cp:revision>
  <dcterms:created xsi:type="dcterms:W3CDTF">2011-04-09T14:27:10Z</dcterms:created>
  <dcterms:modified xsi:type="dcterms:W3CDTF">2022-11-13T17:03:39Z</dcterms:modified>
</cp:coreProperties>
</file>