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7" r:id="rId2"/>
    <p:sldId id="260" r:id="rId3"/>
    <p:sldId id="262" r:id="rId4"/>
    <p:sldId id="269" r:id="rId5"/>
    <p:sldId id="268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3084" y="-14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A3E824-C6E6-4A85-B074-CBA91A69B674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8E2DC1-C241-473C-84FF-1E551D8C6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a03xpde22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Dear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children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congratulate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magical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festivals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I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think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like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presents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will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receive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gifts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provided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know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holidays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England.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must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politely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ask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gifts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Warm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regards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Santa </a:t>
            </a:r>
            <a:endParaRPr kumimoji="0" 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590" y="908720"/>
            <a:ext cx="4968552" cy="33189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946" y="3620260"/>
            <a:ext cx="4757196" cy="3030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206590"/>
            <a:ext cx="42671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CELEBRATIONS</a:t>
            </a:r>
            <a:endParaRPr lang="ru-RU" sz="4400" dirty="0"/>
          </a:p>
        </p:txBody>
      </p:sp>
      <p:pic>
        <p:nvPicPr>
          <p:cNvPr id="1026" name="Picture 2" descr="C:\Users\Пользователь\Desktop\7540822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714488"/>
            <a:ext cx="5786446" cy="36165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4970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https://</a:t>
            </a:r>
            <a:r>
              <a:rPr lang="ru-RU" u="sng" dirty="0" smtClean="0">
                <a:hlinkClick r:id="rId2"/>
              </a:rPr>
              <a:t>learningapps.org/display?v=pa03xpde221</a:t>
            </a:r>
            <a:r>
              <a:rPr lang="ru-RU" u="sng" dirty="0" smtClean="0"/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299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Match </a:t>
            </a:r>
            <a:r>
              <a:rPr lang="en-US" sz="2800" dirty="0" smtClean="0"/>
              <a:t>the words and their translations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715536" cy="497207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1</a:t>
            </a:r>
            <a:r>
              <a:rPr lang="en-US" dirty="0" smtClean="0">
                <a:solidFill>
                  <a:schemeClr val="accent1"/>
                </a:solidFill>
              </a:rPr>
              <a:t>     Dress </a:t>
            </a:r>
            <a:r>
              <a:rPr lang="en-US" dirty="0" smtClean="0">
                <a:solidFill>
                  <a:schemeClr val="accent1"/>
                </a:solidFill>
              </a:rPr>
              <a:t>up                     </a:t>
            </a:r>
            <a:r>
              <a:rPr lang="en-US" b="1" dirty="0" smtClean="0">
                <a:solidFill>
                  <a:schemeClr val="accent1"/>
                </a:solidFill>
              </a:rPr>
              <a:t>A </a:t>
            </a:r>
            <a:r>
              <a:rPr lang="ru-RU" dirty="0" smtClean="0">
                <a:solidFill>
                  <a:schemeClr val="accent1"/>
                </a:solidFill>
              </a:rPr>
              <a:t>Устраивать семейный </a:t>
            </a:r>
            <a:r>
              <a:rPr lang="ru-RU" dirty="0" smtClean="0">
                <a:solidFill>
                  <a:schemeClr val="accent1"/>
                </a:solidFill>
              </a:rPr>
              <a:t>ужин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dirty="0" smtClean="0">
                <a:solidFill>
                  <a:schemeClr val="accent1"/>
                </a:solidFill>
              </a:rPr>
              <a:t>Have street parades      </a:t>
            </a:r>
            <a:r>
              <a:rPr lang="en-US" b="1" dirty="0" smtClean="0">
                <a:solidFill>
                  <a:schemeClr val="accent1"/>
                </a:solidFill>
              </a:rPr>
              <a:t>B</a:t>
            </a:r>
            <a:r>
              <a:rPr lang="en-US" dirty="0" smtClean="0">
                <a:solidFill>
                  <a:schemeClr val="accent1"/>
                </a:solidFill>
              </a:rPr>
              <a:t>   </a:t>
            </a:r>
            <a:r>
              <a:rPr lang="ru-RU" dirty="0" smtClean="0">
                <a:solidFill>
                  <a:schemeClr val="accent1"/>
                </a:solidFill>
              </a:rPr>
              <a:t>Запускать фейерверки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3</a:t>
            </a:r>
            <a:r>
              <a:rPr lang="en-US" dirty="0" smtClean="0">
                <a:solidFill>
                  <a:schemeClr val="accent1"/>
                </a:solidFill>
              </a:rPr>
              <a:t>Lightbonfires                  </a:t>
            </a:r>
            <a:r>
              <a:rPr lang="en-US" b="1" dirty="0" smtClean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Готовить специальную еду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4</a:t>
            </a:r>
            <a:r>
              <a:rPr lang="en-US" dirty="0" smtClean="0">
                <a:solidFill>
                  <a:schemeClr val="accent1"/>
                </a:solidFill>
              </a:rPr>
              <a:t>Set off fireworks             </a:t>
            </a:r>
            <a:r>
              <a:rPr lang="en-US" b="1" dirty="0" smtClean="0">
                <a:solidFill>
                  <a:schemeClr val="accent1"/>
                </a:solidFill>
              </a:rPr>
              <a:t>D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</a:rPr>
              <a:t>Переодеваться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5</a:t>
            </a:r>
            <a:r>
              <a:rPr lang="en-US" dirty="0" smtClean="0">
                <a:solidFill>
                  <a:schemeClr val="accent1"/>
                </a:solidFill>
              </a:rPr>
              <a:t>Decorate the house        </a:t>
            </a:r>
            <a:r>
              <a:rPr lang="en-US" b="1" dirty="0" smtClean="0">
                <a:solidFill>
                  <a:schemeClr val="accent1"/>
                </a:solidFill>
              </a:rPr>
              <a:t>E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</a:rPr>
              <a:t>Устраивать уличные парады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6</a:t>
            </a:r>
            <a:r>
              <a:rPr lang="en-US" dirty="0" smtClean="0">
                <a:solidFill>
                  <a:schemeClr val="accent1"/>
                </a:solidFill>
              </a:rPr>
              <a:t>Exchange gifts                </a:t>
            </a:r>
            <a:r>
              <a:rPr lang="en-US" b="1" dirty="0" smtClean="0">
                <a:solidFill>
                  <a:schemeClr val="accent1"/>
                </a:solidFill>
              </a:rPr>
              <a:t>F</a:t>
            </a:r>
            <a:r>
              <a:rPr lang="en-US" dirty="0" smtClean="0">
                <a:solidFill>
                  <a:schemeClr val="accent1"/>
                </a:solidFill>
              </a:rPr>
              <a:t>   </a:t>
            </a:r>
            <a:r>
              <a:rPr lang="ru-RU" dirty="0" smtClean="0">
                <a:solidFill>
                  <a:schemeClr val="accent1"/>
                </a:solidFill>
              </a:rPr>
              <a:t>Зажигать костры</a:t>
            </a:r>
            <a:r>
              <a:rPr lang="en-US" dirty="0" smtClean="0">
                <a:solidFill>
                  <a:schemeClr val="accent1"/>
                </a:solidFill>
              </a:rPr>
              <a:t>/ </a:t>
            </a:r>
            <a:r>
              <a:rPr lang="ru-RU" dirty="0" smtClean="0">
                <a:solidFill>
                  <a:schemeClr val="accent1"/>
                </a:solidFill>
              </a:rPr>
              <a:t>огни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7</a:t>
            </a:r>
            <a:r>
              <a:rPr lang="en-US" dirty="0" smtClean="0">
                <a:solidFill>
                  <a:schemeClr val="accent1"/>
                </a:solidFill>
              </a:rPr>
              <a:t>Have a family dinner    </a:t>
            </a:r>
            <a:r>
              <a:rPr lang="en-US" b="1" dirty="0" smtClean="0">
                <a:solidFill>
                  <a:schemeClr val="accent1"/>
                </a:solidFill>
              </a:rPr>
              <a:t>G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</a:rPr>
              <a:t>Украшать дом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8</a:t>
            </a:r>
            <a:r>
              <a:rPr lang="en-US" dirty="0" smtClean="0">
                <a:solidFill>
                  <a:schemeClr val="accent1"/>
                </a:solidFill>
              </a:rPr>
              <a:t>Cook special food          </a:t>
            </a:r>
            <a:r>
              <a:rPr lang="en-US" b="1" dirty="0" smtClean="0">
                <a:solidFill>
                  <a:schemeClr val="accent1"/>
                </a:solidFill>
              </a:rPr>
              <a:t>H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ru-RU" dirty="0" smtClean="0">
                <a:solidFill>
                  <a:schemeClr val="accent1"/>
                </a:solidFill>
              </a:rPr>
              <a:t>Обмениваться подарками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Match the verbs and the nouns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1.cook                     </a:t>
            </a:r>
            <a:r>
              <a:rPr lang="en-US" dirty="0" err="1" smtClean="0"/>
              <a:t>A.fireworks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exchange            B. houses</a:t>
            </a:r>
            <a:br>
              <a:rPr lang="en-US" dirty="0" smtClean="0"/>
            </a:br>
            <a:r>
              <a:rPr lang="en-US" dirty="0" smtClean="0"/>
              <a:t>3.light                    C. costumes</a:t>
            </a:r>
            <a:br>
              <a:rPr lang="en-US" dirty="0" smtClean="0"/>
            </a:br>
            <a:r>
              <a:rPr lang="en-US" dirty="0" smtClean="0"/>
              <a:t>4. decorate             D. parades </a:t>
            </a:r>
            <a:br>
              <a:rPr lang="en-US" dirty="0" smtClean="0"/>
            </a:br>
            <a:r>
              <a:rPr lang="en-US" dirty="0" smtClean="0"/>
              <a:t>5.sett off                 E. food</a:t>
            </a:r>
            <a:br>
              <a:rPr lang="en-US" dirty="0" smtClean="0"/>
            </a:br>
            <a:r>
              <a:rPr lang="en-US" dirty="0" smtClean="0"/>
              <a:t>6 have                     F. the festivals 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 smtClean="0"/>
              <a:t> celebrate </a:t>
            </a:r>
            <a:r>
              <a:rPr lang="en-US" dirty="0" smtClean="0"/>
              <a:t>             G.</a:t>
            </a:r>
            <a:r>
              <a:rPr lang="en-US" dirty="0" smtClean="0"/>
              <a:t> gifts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 dress up in           H. bonfires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439850"/>
          </a:xfrm>
        </p:spPr>
        <p:txBody>
          <a:bodyPr>
            <a:normAutofit/>
          </a:bodyPr>
          <a:lstStyle/>
          <a:p>
            <a:r>
              <a:rPr lang="en-US" dirty="0" smtClean="0"/>
              <a:t>Tell to your partner about celebrations. Use the table.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z="3600" dirty="0" smtClean="0"/>
          </a:p>
          <a:p>
            <a:endParaRPr lang="ru-RU" sz="3600" dirty="0"/>
          </a:p>
          <a:p>
            <a:r>
              <a:rPr lang="en-US" sz="3600" dirty="0" smtClean="0">
                <a:solidFill>
                  <a:srgbClr val="FFC000"/>
                </a:solidFill>
              </a:rPr>
              <a:t>Welcome to ______________ Festival. </a:t>
            </a:r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en-US" sz="3600" dirty="0" smtClean="0">
                <a:solidFill>
                  <a:srgbClr val="FFC000"/>
                </a:solidFill>
              </a:rPr>
              <a:t>People in___________________ celebrate it in___________________.</a:t>
            </a:r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en-US" sz="3600" dirty="0" smtClean="0">
                <a:solidFill>
                  <a:srgbClr val="FFC000"/>
                </a:solidFill>
              </a:rPr>
              <a:t>The symbols are________________________</a:t>
            </a:r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en-US" sz="3600" dirty="0" smtClean="0">
                <a:solidFill>
                  <a:srgbClr val="FFC000"/>
                </a:solidFill>
              </a:rPr>
              <a:t>The main food  is______________________</a:t>
            </a:r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en-US" sz="3600" dirty="0" smtClean="0">
                <a:solidFill>
                  <a:srgbClr val="FFC000"/>
                </a:solidFill>
              </a:rPr>
              <a:t>We’re going to__________, ______________ and ___________.</a:t>
            </a:r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en-US" sz="3600" dirty="0" smtClean="0">
                <a:solidFill>
                  <a:srgbClr val="FFC000"/>
                </a:solidFill>
              </a:rPr>
              <a:t>You’ll have a lot of fun! </a:t>
            </a:r>
            <a:endParaRPr lang="ru-RU" sz="3600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39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349</TotalTime>
  <Words>151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 </vt:lpstr>
      <vt:lpstr>Match the words and their translations</vt:lpstr>
      <vt:lpstr>      Match the verbs and the nouns   1.cook                     A.fireworks 2. exchange            B. houses 3.light                    C. costumes 4. decorate             D. parades  5.sett off                 E. food 6 have                     F. the festivals  7 celebrate              G. gifts  8 dress up in           H. bonfires        </vt:lpstr>
      <vt:lpstr>Tell to your partner about celebrations. Use the table.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Д/з Учить новую лексику, Р.т. С. 59 упр.1,2</dc:title>
  <dc:creator>Яна</dc:creator>
  <cp:lastModifiedBy>Пользователь</cp:lastModifiedBy>
  <cp:revision>27</cp:revision>
  <dcterms:created xsi:type="dcterms:W3CDTF">2016-04-28T00:39:15Z</dcterms:created>
  <dcterms:modified xsi:type="dcterms:W3CDTF">2021-09-23T13:09:11Z</dcterms:modified>
</cp:coreProperties>
</file>