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8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55304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80173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39128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6782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31397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27710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59451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36543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59204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37425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0274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32088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246" y="260648"/>
            <a:ext cx="8811507" cy="6336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4015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19286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4015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85852" y="571480"/>
            <a:ext cx="6799042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Деньги счёт </a:t>
            </a:r>
          </a:p>
          <a:p>
            <a:pPr algn="ctr"/>
            <a:r>
              <a:rPr lang="ru-RU" sz="9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любят</a:t>
            </a:r>
            <a:endParaRPr lang="ru-RU" sz="9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1026" name="Picture 2" descr="https://www.muhasebenews.com/wp-content/uploads/2017/07/sermayeazaltimi-03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3417310"/>
            <a:ext cx="5214974" cy="29513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5255" t="3339"/>
          <a:stretch/>
        </p:blipFill>
        <p:spPr bwMode="auto">
          <a:xfrm>
            <a:off x="179512" y="274871"/>
            <a:ext cx="8712968" cy="6416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4015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83597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754" r="7588"/>
          <a:stretch/>
        </p:blipFill>
        <p:spPr bwMode="auto">
          <a:xfrm>
            <a:off x="41562" y="188640"/>
            <a:ext cx="9088583" cy="6480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Рамка 1"/>
          <p:cNvSpPr/>
          <p:nvPr/>
        </p:nvSpPr>
        <p:spPr>
          <a:xfrm>
            <a:off x="0" y="0"/>
            <a:ext cx="9252520" cy="6858000"/>
          </a:xfrm>
          <a:prstGeom prst="frame">
            <a:avLst>
              <a:gd name="adj1" fmla="val 2601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579285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252520" cy="6858000"/>
          </a:xfrm>
          <a:prstGeom prst="frame">
            <a:avLst>
              <a:gd name="adj1" fmla="val 2601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428604"/>
            <a:ext cx="842968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«Человек, не знающий математики, не способен ни к каким другим наукам»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https://ru.citaty.net/media/authors/roger-bacon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428868"/>
            <a:ext cx="4329513" cy="429240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7579285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344</TotalTime>
  <Words>18</Words>
  <Application>Microsoft Office PowerPoint</Application>
  <PresentationFormat>Экран (4:3)</PresentationFormat>
  <Paragraphs>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Пользователь</cp:lastModifiedBy>
  <cp:revision>7</cp:revision>
  <dcterms:created xsi:type="dcterms:W3CDTF">2021-04-10T05:09:06Z</dcterms:created>
  <dcterms:modified xsi:type="dcterms:W3CDTF">2021-04-16T12:22:00Z</dcterms:modified>
</cp:coreProperties>
</file>