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043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2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D895-7D7C-4464-A9ED-CC67C153EE79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7447-E7DF-49BC-A8F6-FFF0B33C15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6396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D895-7D7C-4464-A9ED-CC67C153EE79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7447-E7DF-49BC-A8F6-FFF0B33C15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883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D895-7D7C-4464-A9ED-CC67C153EE79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7447-E7DF-49BC-A8F6-FFF0B33C15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8351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D895-7D7C-4464-A9ED-CC67C153EE79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7447-E7DF-49BC-A8F6-FFF0B33C15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7282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D895-7D7C-4464-A9ED-CC67C153EE79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7447-E7DF-49BC-A8F6-FFF0B33C15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4129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D895-7D7C-4464-A9ED-CC67C153EE79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7447-E7DF-49BC-A8F6-FFF0B33C15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3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D895-7D7C-4464-A9ED-CC67C153EE79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7447-E7DF-49BC-A8F6-FFF0B33C15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4939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D895-7D7C-4464-A9ED-CC67C153EE79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7447-E7DF-49BC-A8F6-FFF0B33C15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0655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D895-7D7C-4464-A9ED-CC67C153EE79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7447-E7DF-49BC-A8F6-FFF0B33C15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19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D895-7D7C-4464-A9ED-CC67C153EE79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7447-E7DF-49BC-A8F6-FFF0B33C15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218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D895-7D7C-4464-A9ED-CC67C153EE79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7447-E7DF-49BC-A8F6-FFF0B33C15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8136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D895-7D7C-4464-A9ED-CC67C153EE79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C7447-E7DF-49BC-A8F6-FFF0B33C15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497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6281"/>
            <a:ext cx="12192000" cy="68742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192" y="527499"/>
            <a:ext cx="9164825" cy="5193401"/>
          </a:xfrm>
          <a:prstGeom prst="rect">
            <a:avLst/>
          </a:prstGeom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Прямоугольник 1"/>
          <p:cNvSpPr/>
          <p:nvPr/>
        </p:nvSpPr>
        <p:spPr>
          <a:xfrm>
            <a:off x="9579977" y="6264680"/>
            <a:ext cx="21140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Режиссер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7758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9442"/>
            <a:ext cx="12193057" cy="68768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68516" y="6238204"/>
            <a:ext cx="5524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Художник по персонажам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892" y="606085"/>
            <a:ext cx="6967470" cy="5016592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31263504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9442"/>
            <a:ext cx="12193057" cy="68768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710005" y="6221111"/>
            <a:ext cx="5482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Декоратор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653" y="667219"/>
            <a:ext cx="7198716" cy="5366577"/>
          </a:xfrm>
          <a:prstGeom prst="rect">
            <a:avLst/>
          </a:prstGeom>
          <a:scene3d>
            <a:camera prst="perspectiveAbove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5642257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9442"/>
            <a:ext cx="12193057" cy="68768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92101" y="6221111"/>
            <a:ext cx="4959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Аниматор и оператор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255" y="790189"/>
            <a:ext cx="6753840" cy="3738733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562" y="3070203"/>
            <a:ext cx="4032234" cy="2688156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12354739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9442"/>
            <a:ext cx="12193057" cy="68768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871" y="505175"/>
            <a:ext cx="7902262" cy="4787454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sp>
        <p:nvSpPr>
          <p:cNvPr id="4" name="Прямоугольник 3"/>
          <p:cNvSpPr/>
          <p:nvPr/>
        </p:nvSpPr>
        <p:spPr>
          <a:xfrm>
            <a:off x="8604115" y="6273225"/>
            <a:ext cx="33025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Звукорежиссёр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2465888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9</Words>
  <Application>Microsoft Office PowerPoint</Application>
  <PresentationFormat>Произвольный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Kompozit</cp:lastModifiedBy>
  <cp:revision>14</cp:revision>
  <dcterms:created xsi:type="dcterms:W3CDTF">2018-01-28T12:26:30Z</dcterms:created>
  <dcterms:modified xsi:type="dcterms:W3CDTF">2021-10-12T11:15:33Z</dcterms:modified>
</cp:coreProperties>
</file>