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9043" autoAdjust="0"/>
    <p:restoredTop sz="94660"/>
  </p:normalViewPr>
  <p:slideViewPr>
    <p:cSldViewPr snapToGrid="0">
      <p:cViewPr varScale="1">
        <p:scale>
          <a:sx n="69" d="100"/>
          <a:sy n="69" d="100"/>
        </p:scale>
        <p:origin x="-528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8D895-7D7C-4464-A9ED-CC67C153EE79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C7447-E7DF-49BC-A8F6-FFF0B33C15C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463960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8D895-7D7C-4464-A9ED-CC67C153EE79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C7447-E7DF-49BC-A8F6-FFF0B33C15C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68838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8D895-7D7C-4464-A9ED-CC67C153EE79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C7447-E7DF-49BC-A8F6-FFF0B33C15C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283516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8D895-7D7C-4464-A9ED-CC67C153EE79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C7447-E7DF-49BC-A8F6-FFF0B33C15C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872824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8D895-7D7C-4464-A9ED-CC67C153EE79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C7447-E7DF-49BC-A8F6-FFF0B33C15C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141291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8D895-7D7C-4464-A9ED-CC67C153EE79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C7447-E7DF-49BC-A8F6-FFF0B33C15C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2386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8D895-7D7C-4464-A9ED-CC67C153EE79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C7447-E7DF-49BC-A8F6-FFF0B33C15C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14939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8D895-7D7C-4464-A9ED-CC67C153EE79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C7447-E7DF-49BC-A8F6-FFF0B33C15C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506558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8D895-7D7C-4464-A9ED-CC67C153EE79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C7447-E7DF-49BC-A8F6-FFF0B33C15C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195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8D895-7D7C-4464-A9ED-CC67C153EE79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C7447-E7DF-49BC-A8F6-FFF0B33C15C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521809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8D895-7D7C-4464-A9ED-CC67C153EE79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C7447-E7DF-49BC-A8F6-FFF0B33C15C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981366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8D895-7D7C-4464-A9ED-CC67C153EE79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7C7447-E7DF-49BC-A8F6-FFF0B33C15C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04973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6281"/>
            <a:ext cx="12192000" cy="687428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9192" y="527499"/>
            <a:ext cx="9164825" cy="5193401"/>
          </a:xfrm>
          <a:prstGeom prst="rect">
            <a:avLst/>
          </a:prstGeom>
          <a:ln w="762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perspectiveLeft"/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2" name="Прямоугольник 1"/>
          <p:cNvSpPr/>
          <p:nvPr/>
        </p:nvSpPr>
        <p:spPr>
          <a:xfrm>
            <a:off x="9579977" y="6264680"/>
            <a:ext cx="21140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Режиссер</a:t>
            </a:r>
            <a:endParaRPr lang="ru-RU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7577588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9442"/>
            <a:ext cx="12193057" cy="687688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668516" y="6238204"/>
            <a:ext cx="55240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Художник по персонажам</a:t>
            </a: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3892" y="606085"/>
            <a:ext cx="6967470" cy="5016592"/>
          </a:xfrm>
          <a:prstGeom prst="rect">
            <a:avLst/>
          </a:prstGeom>
          <a:scene3d>
            <a:camera prst="isometricOffAxis2Left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xmlns="" val="312635045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9442"/>
            <a:ext cx="12193057" cy="687688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710005" y="6221111"/>
            <a:ext cx="54825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Декоратор</a:t>
            </a: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6653" y="667219"/>
            <a:ext cx="7198716" cy="5366577"/>
          </a:xfrm>
          <a:prstGeom prst="rect">
            <a:avLst/>
          </a:prstGeom>
          <a:scene3d>
            <a:camera prst="perspectiveAbove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xmlns="" val="56422577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9442"/>
            <a:ext cx="12193057" cy="687688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492101" y="6221111"/>
            <a:ext cx="49593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Аниматор и оператор</a:t>
            </a: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4255" y="790189"/>
            <a:ext cx="6753840" cy="3738733"/>
          </a:xfrm>
          <a:prstGeom prst="rect">
            <a:avLst/>
          </a:prstGeom>
          <a:scene3d>
            <a:camera prst="perspectiveLeft"/>
            <a:lightRig rig="threePt" dir="t"/>
          </a:scene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7562" y="3070203"/>
            <a:ext cx="4032234" cy="2688156"/>
          </a:xfrm>
          <a:prstGeom prst="rect">
            <a:avLst/>
          </a:prstGeom>
          <a:scene3d>
            <a:camera prst="perspectiveLeft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xmlns="" val="123547398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9442"/>
            <a:ext cx="12193057" cy="687688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9871" y="505175"/>
            <a:ext cx="7902262" cy="4787454"/>
          </a:xfrm>
          <a:prstGeom prst="rect">
            <a:avLst/>
          </a:prstGeom>
          <a:scene3d>
            <a:camera prst="perspectiveRight"/>
            <a:lightRig rig="threePt" dir="t"/>
          </a:scene3d>
        </p:spPr>
      </p:pic>
      <p:sp>
        <p:nvSpPr>
          <p:cNvPr id="4" name="Прямоугольник 3"/>
          <p:cNvSpPr/>
          <p:nvPr/>
        </p:nvSpPr>
        <p:spPr>
          <a:xfrm>
            <a:off x="8604115" y="6273225"/>
            <a:ext cx="33025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Звукорежиссёр</a:t>
            </a:r>
            <a:r>
              <a:rPr lang="ru-RU" sz="3200" b="1" dirty="0" smtClean="0"/>
              <a:t> 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xmlns="" val="224658887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</TotalTime>
  <Words>9</Words>
  <Application>Microsoft Office PowerPoint</Application>
  <PresentationFormat>Произвольный</PresentationFormat>
  <Paragraphs>5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Слайд 2</vt:lpstr>
      <vt:lpstr>Слайд 3</vt:lpstr>
      <vt:lpstr>Слайд 4</vt:lpstr>
      <vt:lpstr>Слайд 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Kompozit</cp:lastModifiedBy>
  <cp:revision>14</cp:revision>
  <dcterms:created xsi:type="dcterms:W3CDTF">2018-01-28T12:26:30Z</dcterms:created>
  <dcterms:modified xsi:type="dcterms:W3CDTF">2021-10-12T11:15:33Z</dcterms:modified>
</cp:coreProperties>
</file>