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6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013" cy="68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500042"/>
            <a:ext cx="777686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ru-RU" altLang="ru-RU" sz="4400" b="1" u="sng" dirty="0" smtClean="0"/>
          </a:p>
          <a:p>
            <a:pPr algn="ctr">
              <a:lnSpc>
                <a:spcPct val="80000"/>
              </a:lnSpc>
            </a:pPr>
            <a:r>
              <a:rPr lang="ru-RU" altLang="ru-RU" sz="4400" b="1" u="sng" dirty="0" smtClean="0">
                <a:solidFill>
                  <a:schemeClr val="accent1">
                    <a:lumMod val="50000"/>
                  </a:schemeClr>
                </a:solidFill>
              </a:rPr>
              <a:t>Задание</a:t>
            </a:r>
          </a:p>
          <a:p>
            <a:pPr algn="ctr">
              <a:lnSpc>
                <a:spcPct val="80000"/>
              </a:lnSpc>
            </a:pPr>
            <a:endParaRPr lang="ru-RU" altLang="ru-RU" sz="4400" b="1" u="sng" dirty="0"/>
          </a:p>
          <a:p>
            <a:pPr algn="ctr">
              <a:lnSpc>
                <a:spcPct val="80000"/>
              </a:lnSpc>
            </a:pPr>
            <a:r>
              <a:rPr lang="ru-RU" altLang="ru-RU" sz="3200" b="1" i="1" dirty="0" smtClean="0">
                <a:solidFill>
                  <a:schemeClr val="tx2"/>
                </a:solidFill>
                <a:latin typeface="Cambria" pitchFamily="18" charset="0"/>
                <a:ea typeface="Cambria" pitchFamily="18" charset="0"/>
                <a:cs typeface="Cambria" pitchFamily="18" charset="0"/>
              </a:rPr>
              <a:t>Рассмотрите </a:t>
            </a:r>
            <a:r>
              <a:rPr lang="ru-RU" altLang="ru-RU" sz="3200" b="1" i="1" dirty="0" smtClean="0">
                <a:solidFill>
                  <a:schemeClr val="tx2"/>
                </a:solidFill>
                <a:latin typeface="Cambria" pitchFamily="18" charset="0"/>
                <a:ea typeface="Cambria" pitchFamily="18" charset="0"/>
                <a:cs typeface="Cambria" pitchFamily="18" charset="0"/>
              </a:rPr>
              <a:t>картинки. </a:t>
            </a:r>
            <a:r>
              <a:rPr lang="ru-RU" altLang="ru-RU" sz="3200" b="1" i="1" dirty="0" smtClean="0">
                <a:solidFill>
                  <a:schemeClr val="tx2"/>
                </a:solidFill>
                <a:latin typeface="Cambria" pitchFamily="18" charset="0"/>
                <a:ea typeface="Cambria" pitchFamily="18" charset="0"/>
                <a:cs typeface="Cambria" pitchFamily="18" charset="0"/>
              </a:rPr>
              <a:t>Определите, как они связаны между собой, и назовите тему урока окружающего мира.</a:t>
            </a:r>
            <a:endParaRPr lang="ru-RU" altLang="ru-RU" sz="3200" b="1" i="1" dirty="0" smtClean="0">
              <a:solidFill>
                <a:schemeClr val="tx2"/>
              </a:solidFill>
              <a:latin typeface="Cambria" pitchFamily="18" charset="0"/>
              <a:ea typeface="Cambria" pitchFamily="18" charset="0"/>
              <a:cs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2635922" y="980728"/>
            <a:ext cx="717933" cy="360040"/>
          </a:xfrm>
          <a:prstGeom prst="rightArrow">
            <a:avLst/>
          </a:prstGeom>
          <a:solidFill>
            <a:schemeClr val="tx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5795475" y="1021997"/>
            <a:ext cx="717933" cy="360040"/>
          </a:xfrm>
          <a:prstGeom prst="rightArrow">
            <a:avLst/>
          </a:prstGeom>
          <a:solidFill>
            <a:schemeClr val="tx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низ 2"/>
          <p:cNvSpPr/>
          <p:nvPr/>
        </p:nvSpPr>
        <p:spPr>
          <a:xfrm>
            <a:off x="6154441" y="1923445"/>
            <a:ext cx="328078" cy="434616"/>
          </a:xfrm>
          <a:prstGeom prst="downArrow">
            <a:avLst/>
          </a:prstGeom>
          <a:solidFill>
            <a:schemeClr val="tx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6210866" y="4393611"/>
            <a:ext cx="328078" cy="434616"/>
          </a:xfrm>
          <a:prstGeom prst="downArrow">
            <a:avLst/>
          </a:prstGeom>
          <a:solidFill>
            <a:schemeClr val="tx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лево 3"/>
          <p:cNvSpPr/>
          <p:nvPr/>
        </p:nvSpPr>
        <p:spPr>
          <a:xfrm>
            <a:off x="5817411" y="5381836"/>
            <a:ext cx="746204" cy="360040"/>
          </a:xfrm>
          <a:prstGeom prst="leftArrow">
            <a:avLst/>
          </a:prstGeom>
          <a:solidFill>
            <a:schemeClr val="tx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лево 30"/>
          <p:cNvSpPr/>
          <p:nvPr/>
        </p:nvSpPr>
        <p:spPr>
          <a:xfrm>
            <a:off x="2621673" y="5373217"/>
            <a:ext cx="746204" cy="360040"/>
          </a:xfrm>
          <a:prstGeom prst="leftArrow">
            <a:avLst/>
          </a:prstGeom>
          <a:solidFill>
            <a:schemeClr val="tx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>
            <a:off x="2635922" y="4258493"/>
            <a:ext cx="371504" cy="434616"/>
          </a:xfrm>
          <a:prstGeom prst="upArrow">
            <a:avLst/>
          </a:prstGeom>
          <a:solidFill>
            <a:schemeClr val="tx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2621673" y="3240974"/>
            <a:ext cx="717933" cy="360040"/>
          </a:xfrm>
          <a:prstGeom prst="rightArrow">
            <a:avLst/>
          </a:prstGeom>
          <a:solidFill>
            <a:schemeClr val="tx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E:\2020-2021\Конкурсы\ИКТ\17874090464_8d7fa0c91b_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48" y="263280"/>
            <a:ext cx="2373543" cy="1877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Рамка 20"/>
          <p:cNvSpPr/>
          <p:nvPr/>
        </p:nvSpPr>
        <p:spPr>
          <a:xfrm>
            <a:off x="158212" y="12056"/>
            <a:ext cx="2441620" cy="2232248"/>
          </a:xfrm>
          <a:prstGeom prst="fram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3353855" y="2347006"/>
            <a:ext cx="2441620" cy="2232248"/>
          </a:xfrm>
          <a:prstGeom prst="fram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3" name="Picture 5" descr="E:\2020-2021\Конкурсы\ИКТ\1812-nastup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8" t="7515" r="7333" b="2998"/>
          <a:stretch/>
        </p:blipFill>
        <p:spPr bwMode="auto">
          <a:xfrm>
            <a:off x="3578294" y="312932"/>
            <a:ext cx="2036614" cy="163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Рамка 18"/>
          <p:cNvSpPr/>
          <p:nvPr/>
        </p:nvSpPr>
        <p:spPr>
          <a:xfrm>
            <a:off x="3353855" y="22197"/>
            <a:ext cx="2441620" cy="2232248"/>
          </a:xfrm>
          <a:prstGeom prst="fram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4" name="Picture 6" descr="E:\2020-2021\Конкурсы\ИКТ\57574638_309948553009174_2010090167044406491_n (1)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2" b="12480"/>
          <a:stretch/>
        </p:blipFill>
        <p:spPr bwMode="auto">
          <a:xfrm>
            <a:off x="6804248" y="229613"/>
            <a:ext cx="1872208" cy="188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E:\2020-2021\Конкурсы\ИКТ\IMG_703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303" y="4843060"/>
            <a:ext cx="2060280" cy="1826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Рамка 14"/>
          <p:cNvSpPr/>
          <p:nvPr/>
        </p:nvSpPr>
        <p:spPr>
          <a:xfrm>
            <a:off x="6551504" y="4625752"/>
            <a:ext cx="2441620" cy="2232248"/>
          </a:xfrm>
          <a:prstGeom prst="fram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6" name="Picture 8" descr="E:\2020-2021\Конкурсы\ИКТ\Военный совет в Филях.  А.Д. Кившенко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988" y="2549330"/>
            <a:ext cx="2200651" cy="184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Рамка 13"/>
          <p:cNvSpPr/>
          <p:nvPr/>
        </p:nvSpPr>
        <p:spPr>
          <a:xfrm>
            <a:off x="6538944" y="2353948"/>
            <a:ext cx="2441620" cy="2232248"/>
          </a:xfrm>
          <a:prstGeom prst="frame">
            <a:avLst>
              <a:gd name="adj1" fmla="val 13150"/>
            </a:avLst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7" name="Picture 9" descr="E:\2020-2021\Конкурсы\ИКТ\foto_kogda_zakonchilas_otechestvennaya_voiyna_20191119_173977938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798" y="4843059"/>
            <a:ext cx="2359677" cy="1826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Рамка 22"/>
          <p:cNvSpPr/>
          <p:nvPr/>
        </p:nvSpPr>
        <p:spPr>
          <a:xfrm>
            <a:off x="3375791" y="4625752"/>
            <a:ext cx="2441620" cy="2232248"/>
          </a:xfrm>
          <a:prstGeom prst="fram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8" name="Picture 10" descr="E:\2020-2021\Конкурсы\ИКТ\1812-1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" r="12493"/>
          <a:stretch/>
        </p:blipFill>
        <p:spPr bwMode="auto">
          <a:xfrm>
            <a:off x="405310" y="4843060"/>
            <a:ext cx="2019604" cy="182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Рамка 21"/>
          <p:cNvSpPr/>
          <p:nvPr/>
        </p:nvSpPr>
        <p:spPr>
          <a:xfrm>
            <a:off x="189788" y="4625752"/>
            <a:ext cx="2441620" cy="2232248"/>
          </a:xfrm>
          <a:prstGeom prst="fram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9" name="Picture 11" descr="E:\2020-2021\Конкурсы\ИКТ\15019313145f3f7bf57068b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12" y="2605492"/>
            <a:ext cx="2130780" cy="1784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Рамка 6"/>
          <p:cNvSpPr/>
          <p:nvPr/>
        </p:nvSpPr>
        <p:spPr>
          <a:xfrm>
            <a:off x="194302" y="2353948"/>
            <a:ext cx="2441620" cy="2232248"/>
          </a:xfrm>
          <a:prstGeom prst="fram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79" name="Picture 31" descr="https://upload.wikimedia.org/wikipedia/commons/thumb/3/35/Orange_question_mark.svg/1200px-Orange_question_mark.sv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437" y="2549330"/>
            <a:ext cx="1926471" cy="192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Рамка 19"/>
          <p:cNvSpPr/>
          <p:nvPr/>
        </p:nvSpPr>
        <p:spPr>
          <a:xfrm>
            <a:off x="6497395" y="12056"/>
            <a:ext cx="2441620" cy="2232248"/>
          </a:xfrm>
          <a:prstGeom prst="fram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40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176260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03" y="0"/>
            <a:ext cx="91598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631408" y="637276"/>
            <a:ext cx="42482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Тема урока: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2340" y="1844824"/>
            <a:ext cx="77316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Отечественная война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1812 года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922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180</TotalTime>
  <Words>26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Базовая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19</cp:revision>
  <dcterms:created xsi:type="dcterms:W3CDTF">2020-08-27T14:34:08Z</dcterms:created>
  <dcterms:modified xsi:type="dcterms:W3CDTF">2020-09-23T10:34:11Z</dcterms:modified>
</cp:coreProperties>
</file>