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0" r:id="rId2"/>
    <p:sldId id="290" r:id="rId3"/>
    <p:sldId id="291" r:id="rId4"/>
    <p:sldId id="293" r:id="rId5"/>
    <p:sldId id="294" r:id="rId6"/>
    <p:sldId id="295" r:id="rId7"/>
    <p:sldId id="296" r:id="rId8"/>
    <p:sldId id="303" r:id="rId9"/>
    <p:sldId id="269" r:id="rId10"/>
    <p:sldId id="270" r:id="rId11"/>
    <p:sldId id="297" r:id="rId12"/>
    <p:sldId id="273" r:id="rId13"/>
    <p:sldId id="274" r:id="rId14"/>
    <p:sldId id="275" r:id="rId15"/>
    <p:sldId id="276" r:id="rId16"/>
    <p:sldId id="277" r:id="rId17"/>
    <p:sldId id="278" r:id="rId18"/>
    <p:sldId id="301" r:id="rId19"/>
    <p:sldId id="280" r:id="rId20"/>
    <p:sldId id="282" r:id="rId21"/>
    <p:sldId id="283" r:id="rId22"/>
    <p:sldId id="284" r:id="rId23"/>
    <p:sldId id="286" r:id="rId24"/>
    <p:sldId id="287" r:id="rId25"/>
    <p:sldId id="299" r:id="rId26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-50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AB275-4BE6-43AC-8211-9BC441E0641F}" type="datetimeFigureOut">
              <a:rPr lang="ru-RU"/>
              <a:pPr>
                <a:defRPr/>
              </a:pPr>
              <a:t>23.12.2021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23B3EC-E861-4C58-88A9-6640E5E4A0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BA094-CB61-49C1-9BB2-A3744E0BACDE}" type="datetimeFigureOut">
              <a:rPr lang="ru-RU"/>
              <a:pPr>
                <a:defRPr/>
              </a:pPr>
              <a:t>23.12.2021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ADB26-27DF-4BE1-B97E-84A9B4E72E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F63B9-6C37-4FB0-8335-D5EE945FD2AF}" type="datetimeFigureOut">
              <a:rPr lang="ru-RU"/>
              <a:pPr>
                <a:defRPr/>
              </a:pPr>
              <a:t>23.12.2021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A45F7-B2F8-4A33-8C9D-F6030A8EE4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8DC58-DD5D-46CC-AEFC-2B99FFED4670}" type="datetimeFigureOut">
              <a:rPr lang="ru-RU"/>
              <a:pPr>
                <a:defRPr/>
              </a:pPr>
              <a:t>23.12.2021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112F4-528A-4DA5-A36D-0974CABE91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C3781-E062-4706-A521-078E63ECCE2D}" type="datetimeFigureOut">
              <a:rPr lang="ru-RU"/>
              <a:pPr>
                <a:defRPr/>
              </a:pPr>
              <a:t>23.12.2021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60E29-F662-487D-9B5B-3109EE0B23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F3D79-50DE-4FF6-9309-ABF5D771CC3B}" type="datetimeFigureOut">
              <a:rPr lang="ru-RU"/>
              <a:pPr>
                <a:defRPr/>
              </a:pPr>
              <a:t>23.12.2021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BE304-9861-46E9-95DB-461BF9BA42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/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4B60B-8309-47E5-B4A9-F24B1B247E66}" type="datetimeFigureOut">
              <a:rPr lang="ru-RU"/>
              <a:pPr>
                <a:defRPr/>
              </a:pPr>
              <a:t>23.12.2021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3489B1-1D9F-47E3-9793-221E8432CF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91BCD-83E7-4A8B-8687-57B5A1086B51}" type="datetimeFigureOut">
              <a:rPr lang="ru-RU"/>
              <a:pPr>
                <a:defRPr/>
              </a:pPr>
              <a:t>23.12.2021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24C0A-7689-49B0-9B28-3BBDE74FB2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AFCCE-F21F-4BF6-B169-2608E12F8F04}" type="datetimeFigureOut">
              <a:rPr lang="ru-RU"/>
              <a:pPr>
                <a:defRPr/>
              </a:pPr>
              <a:t>23.12.2021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7DEBC-415D-4D64-8CE1-7856BB3FE8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5001B-ADE8-41D9-92FC-CD740BB0EC32}" type="datetimeFigureOut">
              <a:rPr lang="ru-RU"/>
              <a:pPr>
                <a:defRPr/>
              </a:pPr>
              <a:t>23.12.2021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D6E72-14E2-46DC-9ECA-B5F664DD3D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/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8F516-92EC-4BBF-B0A7-220D01300820}" type="datetimeFigureOut">
              <a:rPr lang="ru-RU"/>
              <a:pPr>
                <a:defRPr/>
              </a:pPr>
              <a:t>23.12.2021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733FE-68A0-46C2-BD77-70F83B693C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3E4CBE8-6436-49D0-B534-CDF9804FC598}" type="datetimeFigureOut">
              <a:rPr lang="ru-RU"/>
              <a:pPr>
                <a:defRPr/>
              </a:pPr>
              <a:t>23.12.2021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0EEF5DC-ECEA-4239-8AB0-DAF5A4FA08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NULL" TargetMode="External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jpe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jpe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NULL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32.png"/><Relationship Id="rId4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6.gif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6.gif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6.gif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6.gif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6.gif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6.gif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1449050" y="6097588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36513"/>
            <a:ext cx="12299950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237038"/>
            <a:ext cx="8318500" cy="262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63825" y="5995988"/>
            <a:ext cx="862013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71863" y="5227638"/>
            <a:ext cx="12192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8663" y="5514975"/>
            <a:ext cx="887412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67363" y="5772150"/>
            <a:ext cx="116522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16575" y="4886325"/>
            <a:ext cx="884238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13475" y="4246563"/>
            <a:ext cx="116522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42950" y="4435475"/>
            <a:ext cx="1377950" cy="178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56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1449050" y="6097588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299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237038"/>
            <a:ext cx="8112125" cy="262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63825" y="5995988"/>
            <a:ext cx="862013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71863" y="5227638"/>
            <a:ext cx="12192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8663" y="5514975"/>
            <a:ext cx="887412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67363" y="5772150"/>
            <a:ext cx="116522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16575" y="4886325"/>
            <a:ext cx="884238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13475" y="4246563"/>
            <a:ext cx="116522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42950" y="4435475"/>
            <a:ext cx="1377950" cy="178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7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1247438" y="592455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299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237038"/>
            <a:ext cx="8318500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Рисунок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63825" y="5995988"/>
            <a:ext cx="862013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Рисунок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71863" y="5227638"/>
            <a:ext cx="12192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Рисунок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8663" y="5514975"/>
            <a:ext cx="887412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Рисунок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67363" y="5772150"/>
            <a:ext cx="116522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Рисунок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16575" y="4886325"/>
            <a:ext cx="884238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5" name="Рисунок 1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13475" y="4246563"/>
            <a:ext cx="116522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76488" y="4614863"/>
            <a:ext cx="1377950" cy="178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1244263" y="5957888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299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237038"/>
            <a:ext cx="8318500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Рисунок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63825" y="5995988"/>
            <a:ext cx="862013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Рисунок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71863" y="5227638"/>
            <a:ext cx="12192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Рисунок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8663" y="5514975"/>
            <a:ext cx="887412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Рисунок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67363" y="5772150"/>
            <a:ext cx="116522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Рисунок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16575" y="4886325"/>
            <a:ext cx="884238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Рисунок 1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13475" y="4246563"/>
            <a:ext cx="116522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40088" y="3994150"/>
            <a:ext cx="1377950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1456988" y="5986463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299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237038"/>
            <a:ext cx="8318500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Рисунок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63825" y="5995988"/>
            <a:ext cx="862013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Рисунок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71863" y="5227638"/>
            <a:ext cx="12192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Рисунок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8663" y="5514975"/>
            <a:ext cx="887412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Рисунок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67363" y="5772150"/>
            <a:ext cx="116522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Рисунок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16575" y="4886325"/>
            <a:ext cx="884238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Рисунок 1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13475" y="4246563"/>
            <a:ext cx="116522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94188" y="4349750"/>
            <a:ext cx="1377950" cy="178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1456988" y="5986463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299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237038"/>
            <a:ext cx="8318500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Рисунок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63825" y="5995988"/>
            <a:ext cx="862013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Рисунок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71863" y="5227638"/>
            <a:ext cx="12192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Рисунок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8663" y="5514975"/>
            <a:ext cx="887412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Рисунок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67363" y="5772150"/>
            <a:ext cx="116522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Рисунок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16575" y="4886325"/>
            <a:ext cx="884238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Рисунок 1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13475" y="4246563"/>
            <a:ext cx="116522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297488" y="4640263"/>
            <a:ext cx="1379537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1272838" y="5883275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299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237038"/>
            <a:ext cx="8318500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Рисунок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63825" y="5995988"/>
            <a:ext cx="862013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Рисунок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71863" y="5227638"/>
            <a:ext cx="12192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Рисунок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8663" y="5514975"/>
            <a:ext cx="887412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Рисунок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67363" y="5772150"/>
            <a:ext cx="116522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Рисунок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16575" y="4886325"/>
            <a:ext cx="884238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1" name="Рисунок 1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13475" y="4246563"/>
            <a:ext cx="116522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54638" y="3668713"/>
            <a:ext cx="1377950" cy="178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1307763" y="6024563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36513"/>
            <a:ext cx="12299950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237038"/>
            <a:ext cx="8318500" cy="262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Рисунок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63825" y="5995988"/>
            <a:ext cx="862013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Рисунок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71863" y="5227638"/>
            <a:ext cx="12192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Рисунок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8663" y="5514975"/>
            <a:ext cx="887412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Рисунок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67363" y="5772150"/>
            <a:ext cx="116522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Рисунок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16575" y="4886325"/>
            <a:ext cx="884238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Рисунок 1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13475" y="4246563"/>
            <a:ext cx="116522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43613" y="3003550"/>
            <a:ext cx="1377950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0675938" y="58166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36513"/>
            <a:ext cx="12299950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237038"/>
            <a:ext cx="8318500" cy="262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Рисунок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63825" y="5995988"/>
            <a:ext cx="862013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Рисунок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71863" y="5227638"/>
            <a:ext cx="12192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Рисунок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8663" y="5514975"/>
            <a:ext cx="887412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Рисунок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67363" y="5772150"/>
            <a:ext cx="116522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Рисунок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16575" y="4886325"/>
            <a:ext cx="884238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9" name="Рисунок 1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13475" y="4246563"/>
            <a:ext cx="116522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29525" y="3100388"/>
            <a:ext cx="1377950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8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0982325" y="5984875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Рисунок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8713" y="573088"/>
            <a:ext cx="2524125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59175" y="1309688"/>
            <a:ext cx="1379538" cy="178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8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0991850" y="5946775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1029950" y="5692775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68713" y="6256338"/>
            <a:ext cx="565150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73513" y="5991225"/>
            <a:ext cx="735012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33863" y="6435725"/>
            <a:ext cx="752475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21200" y="6110288"/>
            <a:ext cx="75247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700588" y="6361113"/>
            <a:ext cx="74612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968875" y="5891213"/>
            <a:ext cx="995363" cy="66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032125" y="6181725"/>
            <a:ext cx="874713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373688" y="6435725"/>
            <a:ext cx="5715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676650" y="5838825"/>
            <a:ext cx="573088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775200" y="5435600"/>
            <a:ext cx="7524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770438" y="5824538"/>
            <a:ext cx="590550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302125" y="5649913"/>
            <a:ext cx="588963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27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9791700" y="5735638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Рисунок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3613" y="5343525"/>
            <a:ext cx="566737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Рисунок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29050" y="4791075"/>
            <a:ext cx="736600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Рисунок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78088" y="4606925"/>
            <a:ext cx="752475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Рисунок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11463" y="5238750"/>
            <a:ext cx="7524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Рисунок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65488" y="4660900"/>
            <a:ext cx="93027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Рисунок 1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252663" y="4762500"/>
            <a:ext cx="995362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1" name="Рисунок 1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900363" y="5524500"/>
            <a:ext cx="874712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2" name="Рисунок 1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101975" y="4532313"/>
            <a:ext cx="573088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3" name="Рисунок 2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676650" y="4435475"/>
            <a:ext cx="573088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4" name="Рисунок 22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887663" y="4781550"/>
            <a:ext cx="75247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5" name="Рисунок 24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260725" y="5043488"/>
            <a:ext cx="754063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6" name="Рисунок 2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083050" y="5186363"/>
            <a:ext cx="58896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70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0520363" y="5951538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36513"/>
            <a:ext cx="12299950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89525" y="3802063"/>
            <a:ext cx="1517650" cy="199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4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6513"/>
            <a:ext cx="12299950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90000" y="4768850"/>
            <a:ext cx="985838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68663" y="166688"/>
            <a:ext cx="1697037" cy="147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92938" y="1198563"/>
            <a:ext cx="711200" cy="61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7850" y="3076575"/>
            <a:ext cx="1866900" cy="338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41700" y="1751013"/>
            <a:ext cx="1474788" cy="147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21513" y="2489200"/>
            <a:ext cx="7112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68650" y="3336925"/>
            <a:ext cx="179705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73875" y="3849688"/>
            <a:ext cx="919163" cy="91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313113" y="5184775"/>
            <a:ext cx="1508125" cy="150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73875" y="5418138"/>
            <a:ext cx="795338" cy="79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1383963" y="6105525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2277725" cy="705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686925" y="4222750"/>
            <a:ext cx="2001838" cy="263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5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1582400" y="62484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53975" y="0"/>
            <a:ext cx="12299950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46638" y="4883150"/>
            <a:ext cx="1897062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6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1128375" y="6157913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53975" y="0"/>
            <a:ext cx="12299950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53275" y="3429000"/>
            <a:ext cx="2359025" cy="29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46638" y="4883150"/>
            <a:ext cx="1897062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7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1055350" y="60325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299950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53275" y="3429000"/>
            <a:ext cx="2359025" cy="29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46638" y="4883150"/>
            <a:ext cx="1897062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1069638" y="5965825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299950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53275" y="3429000"/>
            <a:ext cx="2359025" cy="29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46638" y="4883150"/>
            <a:ext cx="1897062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0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1204575" y="60325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299950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53275" y="3429000"/>
            <a:ext cx="2359025" cy="29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46638" y="4883150"/>
            <a:ext cx="1897062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3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1034713" y="6024563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07950" y="0"/>
            <a:ext cx="12299950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35350" y="2233613"/>
            <a:ext cx="2360613" cy="29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46638" y="4883150"/>
            <a:ext cx="1897062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7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1277600" y="60325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344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81625" y="3429000"/>
            <a:ext cx="2359025" cy="29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97238"/>
            <a:ext cx="3560763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1548</TotalTime>
  <Words>0</Words>
  <Application>Microsoft Office PowerPoint</Application>
  <PresentationFormat>Произвольный</PresentationFormat>
  <Paragraphs>0</Paragraphs>
  <Slides>25</Slides>
  <Notes>0</Notes>
  <HiddenSlides>0</HiddenSlides>
  <MMClips>22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9" baseType="lpstr">
      <vt:lpstr>Calibri</vt:lpstr>
      <vt:lpstr>Arial</vt:lpstr>
      <vt:lpstr>Calibri Light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Березка</dc:creator>
  <cp:lastModifiedBy>Metodist</cp:lastModifiedBy>
  <cp:revision>97</cp:revision>
  <dcterms:created xsi:type="dcterms:W3CDTF">2021-01-29T04:48:46Z</dcterms:created>
  <dcterms:modified xsi:type="dcterms:W3CDTF">2021-12-23T06:11:21Z</dcterms:modified>
</cp:coreProperties>
</file>