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90" r:id="rId3"/>
    <p:sldId id="291" r:id="rId4"/>
    <p:sldId id="293" r:id="rId5"/>
    <p:sldId id="294" r:id="rId6"/>
    <p:sldId id="295" r:id="rId7"/>
    <p:sldId id="296" r:id="rId8"/>
    <p:sldId id="303" r:id="rId9"/>
    <p:sldId id="269" r:id="rId10"/>
    <p:sldId id="270" r:id="rId11"/>
    <p:sldId id="297" r:id="rId12"/>
    <p:sldId id="273" r:id="rId13"/>
    <p:sldId id="274" r:id="rId14"/>
    <p:sldId id="275" r:id="rId15"/>
    <p:sldId id="276" r:id="rId16"/>
    <p:sldId id="277" r:id="rId17"/>
    <p:sldId id="278" r:id="rId18"/>
    <p:sldId id="301" r:id="rId19"/>
    <p:sldId id="280" r:id="rId20"/>
    <p:sldId id="282" r:id="rId21"/>
    <p:sldId id="283" r:id="rId22"/>
    <p:sldId id="284" r:id="rId23"/>
    <p:sldId id="286" r:id="rId24"/>
    <p:sldId id="287" r:id="rId25"/>
    <p:sldId id="299" r:id="rId26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0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AB275-4BE6-43AC-8211-9BC441E0641F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3B3EC-E861-4C58-88A9-6640E5E4A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BA094-CB61-49C1-9BB2-A3744E0BACDE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ADB26-27DF-4BE1-B97E-84A9B4E72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F63B9-6C37-4FB0-8335-D5EE945FD2AF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A45F7-B2F8-4A33-8C9D-F6030A8EE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8DC58-DD5D-46CC-AEFC-2B99FFED4670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112F4-528A-4DA5-A36D-0974CABE91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C3781-E062-4706-A521-078E63ECCE2D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60E29-F662-487D-9B5B-3109EE0B23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F3D79-50DE-4FF6-9309-ABF5D771CC3B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BE304-9861-46E9-95DB-461BF9BA4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4B60B-8309-47E5-B4A9-F24B1B247E66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489B1-1D9F-47E3-9793-221E8432CF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91BCD-83E7-4A8B-8687-57B5A1086B51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24C0A-7689-49B0-9B28-3BBDE74FB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AFCCE-F21F-4BF6-B169-2608E12F8F04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7DEBC-415D-4D64-8CE1-7856BB3FE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5001B-ADE8-41D9-92FC-CD740BB0EC32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D6E72-14E2-46DC-9ECA-B5F664DD3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8F516-92EC-4BBF-B0A7-220D01300820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733FE-68A0-46C2-BD77-70F83B693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E4CBE8-6436-49D0-B534-CDF9804FC598}" type="datetimeFigureOut">
              <a:rPr lang="ru-RU"/>
              <a:pPr>
                <a:defRPr/>
              </a:pPr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EEF5DC-ECEA-4239-8AB0-DAF5A4FA0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32.png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6.gi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49050" y="60975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36513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7038"/>
            <a:ext cx="8318500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825" y="5995988"/>
            <a:ext cx="8620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1863" y="5227638"/>
            <a:ext cx="1219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8663" y="5514975"/>
            <a:ext cx="8874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7363" y="5772150"/>
            <a:ext cx="1165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575" y="4886325"/>
            <a:ext cx="884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3475" y="4246563"/>
            <a:ext cx="1165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2950" y="4435475"/>
            <a:ext cx="137795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6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49050" y="60975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299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7038"/>
            <a:ext cx="8112125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825" y="5995988"/>
            <a:ext cx="8620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1863" y="5227638"/>
            <a:ext cx="1219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8663" y="5514975"/>
            <a:ext cx="8874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7363" y="5772150"/>
            <a:ext cx="1165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575" y="4886325"/>
            <a:ext cx="884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3475" y="4246563"/>
            <a:ext cx="1165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2950" y="4435475"/>
            <a:ext cx="137795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7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247438" y="59245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299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7038"/>
            <a:ext cx="83185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825" y="5995988"/>
            <a:ext cx="8620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1863" y="5227638"/>
            <a:ext cx="1219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8663" y="5514975"/>
            <a:ext cx="8874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7363" y="5772150"/>
            <a:ext cx="1165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575" y="4886325"/>
            <a:ext cx="884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Рисунок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3475" y="4246563"/>
            <a:ext cx="1165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76488" y="4614863"/>
            <a:ext cx="137795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244263" y="59578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299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7038"/>
            <a:ext cx="83185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825" y="5995988"/>
            <a:ext cx="8620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1863" y="5227638"/>
            <a:ext cx="1219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8663" y="5514975"/>
            <a:ext cx="8874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7363" y="5772150"/>
            <a:ext cx="1165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575" y="4886325"/>
            <a:ext cx="884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Рисунок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3475" y="4246563"/>
            <a:ext cx="1165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40088" y="3994150"/>
            <a:ext cx="137795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56988" y="59864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299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7038"/>
            <a:ext cx="83185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825" y="5995988"/>
            <a:ext cx="8620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1863" y="5227638"/>
            <a:ext cx="1219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8663" y="5514975"/>
            <a:ext cx="8874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7363" y="5772150"/>
            <a:ext cx="1165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575" y="4886325"/>
            <a:ext cx="884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Рисунок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3475" y="4246563"/>
            <a:ext cx="1165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94188" y="4349750"/>
            <a:ext cx="137795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56988" y="59864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299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7038"/>
            <a:ext cx="83185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825" y="5995988"/>
            <a:ext cx="8620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1863" y="5227638"/>
            <a:ext cx="1219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8663" y="5514975"/>
            <a:ext cx="8874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7363" y="5772150"/>
            <a:ext cx="1165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575" y="4886325"/>
            <a:ext cx="884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Рисунок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3475" y="4246563"/>
            <a:ext cx="1165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97488" y="4640263"/>
            <a:ext cx="13795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272838" y="588327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299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7038"/>
            <a:ext cx="83185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825" y="5995988"/>
            <a:ext cx="8620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1863" y="5227638"/>
            <a:ext cx="1219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8663" y="5514975"/>
            <a:ext cx="8874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7363" y="5772150"/>
            <a:ext cx="1165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575" y="4886325"/>
            <a:ext cx="884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Рисунок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3475" y="4246563"/>
            <a:ext cx="1165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4638" y="3668713"/>
            <a:ext cx="137795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307763" y="60245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36513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7038"/>
            <a:ext cx="8318500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825" y="5995988"/>
            <a:ext cx="8620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1863" y="5227638"/>
            <a:ext cx="1219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8663" y="5514975"/>
            <a:ext cx="8874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7363" y="5772150"/>
            <a:ext cx="1165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575" y="4886325"/>
            <a:ext cx="884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Рисунок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3475" y="4246563"/>
            <a:ext cx="1165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43613" y="3003550"/>
            <a:ext cx="137795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675938" y="5816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36513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7038"/>
            <a:ext cx="8318500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3825" y="5995988"/>
            <a:ext cx="86201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1863" y="5227638"/>
            <a:ext cx="1219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8663" y="5514975"/>
            <a:ext cx="8874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7363" y="5772150"/>
            <a:ext cx="1165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6575" y="4886325"/>
            <a:ext cx="884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Рисунок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3475" y="4246563"/>
            <a:ext cx="1165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29525" y="3100388"/>
            <a:ext cx="13779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982325" y="598487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8713" y="573088"/>
            <a:ext cx="25241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59175" y="1309688"/>
            <a:ext cx="1379538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8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991850" y="594677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029950" y="569277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68713" y="6256338"/>
            <a:ext cx="5651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73513" y="5991225"/>
            <a:ext cx="73501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33863" y="6435725"/>
            <a:ext cx="752475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21200" y="6110288"/>
            <a:ext cx="7524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00588" y="6361113"/>
            <a:ext cx="7461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68875" y="5891213"/>
            <a:ext cx="99536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32125" y="6181725"/>
            <a:ext cx="87471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73688" y="6435725"/>
            <a:ext cx="571500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676650" y="5838825"/>
            <a:ext cx="573088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775200" y="5435600"/>
            <a:ext cx="7524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770438" y="5824538"/>
            <a:ext cx="5905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302125" y="5649913"/>
            <a:ext cx="58896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27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3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791700" y="57356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3613" y="5343525"/>
            <a:ext cx="56673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29050" y="4791075"/>
            <a:ext cx="736600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78088" y="4606925"/>
            <a:ext cx="752475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Рисунок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11463" y="5238750"/>
            <a:ext cx="7524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Рисунок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65488" y="4660900"/>
            <a:ext cx="9302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Рисунок 14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52663" y="4762500"/>
            <a:ext cx="995362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Рисунок 1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00363" y="5524500"/>
            <a:ext cx="8747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Рисунок 1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101975" y="4532313"/>
            <a:ext cx="573088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Рисунок 2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676650" y="4435475"/>
            <a:ext cx="573088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4" name="Рисунок 2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887663" y="4781550"/>
            <a:ext cx="7524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5" name="Рисунок 24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260725" y="5043488"/>
            <a:ext cx="754063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6" name="Рисунок 2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083050" y="5186363"/>
            <a:ext cx="588963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70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520363" y="59515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36513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89525" y="3802063"/>
            <a:ext cx="1517650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513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90000" y="4768850"/>
            <a:ext cx="985838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68663" y="166688"/>
            <a:ext cx="1697037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92938" y="1198563"/>
            <a:ext cx="711200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7850" y="3076575"/>
            <a:ext cx="1866900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41700" y="1751013"/>
            <a:ext cx="1474788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21513" y="2489200"/>
            <a:ext cx="7112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68650" y="3336925"/>
            <a:ext cx="1797050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3875" y="3849688"/>
            <a:ext cx="919163" cy="9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13113" y="5184775"/>
            <a:ext cx="1508125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73875" y="5418138"/>
            <a:ext cx="795338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383963" y="61055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2277725" cy="705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86925" y="4222750"/>
            <a:ext cx="2001838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5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582400" y="6248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3975" y="0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46638" y="4883150"/>
            <a:ext cx="189706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6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128375" y="61579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3975" y="0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3275" y="3429000"/>
            <a:ext cx="2359025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46638" y="4883150"/>
            <a:ext cx="189706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05535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3275" y="3429000"/>
            <a:ext cx="2359025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46638" y="4883150"/>
            <a:ext cx="189706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069638" y="59658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3275" y="3429000"/>
            <a:ext cx="2359025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46638" y="4883150"/>
            <a:ext cx="189706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0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204575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3275" y="3429000"/>
            <a:ext cx="2359025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46638" y="4883150"/>
            <a:ext cx="189706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3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034713" y="60245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7950" y="0"/>
            <a:ext cx="122999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35350" y="2233613"/>
            <a:ext cx="2360613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46638" y="4883150"/>
            <a:ext cx="189706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277600" y="60325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34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81625" y="3429000"/>
            <a:ext cx="2359025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297238"/>
            <a:ext cx="3560763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Words>0</Words>
  <Application>Microsoft Office PowerPoint</Application>
  <PresentationFormat>Произвольный</PresentationFormat>
  <Paragraphs>0</Paragraphs>
  <Slides>25</Slides>
  <Notes>0</Notes>
  <HiddenSlides>0</HiddenSlides>
  <MMClips>22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Calibri</vt:lpstr>
      <vt:lpstr>Arial</vt:lpstr>
      <vt:lpstr>Calibri Light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Березка</dc:creator>
  <cp:lastModifiedBy>Metodist</cp:lastModifiedBy>
  <cp:revision>97</cp:revision>
  <dcterms:created xsi:type="dcterms:W3CDTF">2021-01-29T04:48:46Z</dcterms:created>
  <dcterms:modified xsi:type="dcterms:W3CDTF">2021-12-23T06:11:21Z</dcterms:modified>
</cp:coreProperties>
</file>