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4" r:id="rId5"/>
    <p:sldId id="261" r:id="rId6"/>
    <p:sldId id="262" r:id="rId7"/>
    <p:sldId id="263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06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52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9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7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16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5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80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69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12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44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87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8AB7A8D-36BB-4370-BDE5-6C8F98F764C5}" type="datetimeFigureOut">
              <a:rPr lang="ru-RU" smtClean="0"/>
              <a:t>28.07.2024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C9E1843-95C0-4C3F-9A36-0B6FEF6BB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15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rlib.ru/item/43476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rlib.ru/item/46399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69606" y="524756"/>
            <a:ext cx="1279664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82" y="524756"/>
            <a:ext cx="8699224" cy="48889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69606" y="1077603"/>
            <a:ext cx="1279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www.prlib.ru/item/434760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94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69606" y="524756"/>
            <a:ext cx="1279664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82" y="524756"/>
            <a:ext cx="8699224" cy="48889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39288" y="1004054"/>
            <a:ext cx="1072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www.prlib.ru/item/463992</a:t>
            </a:r>
            <a:endParaRPr lang="ru-RU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15504" y="524756"/>
            <a:ext cx="1633766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39288" y="1004054"/>
            <a:ext cx="107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839" y="603559"/>
            <a:ext cx="8412841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69680" y="524756"/>
            <a:ext cx="2679590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39288" y="1004054"/>
            <a:ext cx="107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66" y="1143000"/>
            <a:ext cx="5348581" cy="4270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446" y="594360"/>
            <a:ext cx="4564171" cy="38496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21866" y="594360"/>
            <a:ext cx="5348580" cy="548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70446" y="4443984"/>
            <a:ext cx="1990674" cy="96973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15504" y="524756"/>
            <a:ext cx="1633766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39288" y="1004054"/>
            <a:ext cx="107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25" t="1071" r="5694"/>
          <a:stretch/>
        </p:blipFill>
        <p:spPr>
          <a:xfrm>
            <a:off x="1627631" y="594361"/>
            <a:ext cx="10042508" cy="48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69680" y="524756"/>
            <a:ext cx="2679590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39288" y="1004054"/>
            <a:ext cx="107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86" y="578225"/>
            <a:ext cx="7434330" cy="48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69680" y="524756"/>
            <a:ext cx="2679590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39288" y="1004054"/>
            <a:ext cx="107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4" y="590373"/>
            <a:ext cx="7242306" cy="48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94776" y="524756"/>
            <a:ext cx="3054494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39288" y="1004054"/>
            <a:ext cx="107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97" y="598602"/>
            <a:ext cx="6988319" cy="484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94776" y="524756"/>
            <a:ext cx="3054494" cy="4888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39288" y="1004054"/>
            <a:ext cx="107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639" t="9359" r="9160" b="21200"/>
          <a:stretch/>
        </p:blipFill>
        <p:spPr>
          <a:xfrm>
            <a:off x="1573025" y="589358"/>
            <a:ext cx="7927592" cy="484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305</TotalTime>
  <Words>6</Words>
  <Application>Microsoft Office PowerPoint</Application>
  <PresentationFormat>Широкоэкранный</PresentationFormat>
  <Paragraphs>10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Svetlana</cp:lastModifiedBy>
  <cp:revision>13</cp:revision>
  <dcterms:created xsi:type="dcterms:W3CDTF">2024-06-24T11:09:47Z</dcterms:created>
  <dcterms:modified xsi:type="dcterms:W3CDTF">2024-07-28T11:00:58Z</dcterms:modified>
</cp:coreProperties>
</file>