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4" r:id="rId5"/>
    <p:sldId id="261" r:id="rId6"/>
    <p:sldId id="262" r:id="rId7"/>
    <p:sldId id="263" r:id="rId8"/>
    <p:sldId id="265" r:id="rId9"/>
    <p:sldId id="26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7A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8AB7A8D-36BB-4370-BDE5-6C8F98F764C5}" type="datetimeFigureOut">
              <a:rPr lang="ru-RU" smtClean="0"/>
              <a:t>28.07.2024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C9E1843-95C0-4C3F-9A36-0B6FEF6BB6B9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3060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7A8D-36BB-4370-BDE5-6C8F98F764C5}" type="datetimeFigureOut">
              <a:rPr lang="ru-RU" smtClean="0"/>
              <a:t>28.07.2024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E1843-95C0-4C3F-9A36-0B6FEF6BB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524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7A8D-36BB-4370-BDE5-6C8F98F764C5}" type="datetimeFigureOut">
              <a:rPr lang="ru-RU" smtClean="0"/>
              <a:t>28.07.2024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E1843-95C0-4C3F-9A36-0B6FEF6BB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69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7A8D-36BB-4370-BDE5-6C8F98F764C5}" type="datetimeFigureOut">
              <a:rPr lang="ru-RU" smtClean="0"/>
              <a:t>28.07.2024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E1843-95C0-4C3F-9A36-0B6FEF6BB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478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7A8D-36BB-4370-BDE5-6C8F98F764C5}" type="datetimeFigureOut">
              <a:rPr lang="ru-RU" smtClean="0"/>
              <a:t>28.07.2024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E1843-95C0-4C3F-9A36-0B6FEF6BB6B9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8161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7A8D-36BB-4370-BDE5-6C8F98F764C5}" type="datetimeFigureOut">
              <a:rPr lang="ru-RU" smtClean="0"/>
              <a:t>28.07.2024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E1843-95C0-4C3F-9A36-0B6FEF6BB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150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7A8D-36BB-4370-BDE5-6C8F98F764C5}" type="datetimeFigureOut">
              <a:rPr lang="ru-RU" smtClean="0"/>
              <a:t>28.07.2024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E1843-95C0-4C3F-9A36-0B6FEF6BB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807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7A8D-36BB-4370-BDE5-6C8F98F764C5}" type="datetimeFigureOut">
              <a:rPr lang="ru-RU" smtClean="0"/>
              <a:t>28.07.2024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E1843-95C0-4C3F-9A36-0B6FEF6BB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697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7A8D-36BB-4370-BDE5-6C8F98F764C5}" type="datetimeFigureOut">
              <a:rPr lang="ru-RU" smtClean="0"/>
              <a:t>28.07.2024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E1843-95C0-4C3F-9A36-0B6FEF6BB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121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7A8D-36BB-4370-BDE5-6C8F98F764C5}" type="datetimeFigureOut">
              <a:rPr lang="ru-RU" smtClean="0"/>
              <a:t>28.07.2024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E1843-95C0-4C3F-9A36-0B6FEF6BB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448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7A8D-36BB-4370-BDE5-6C8F98F764C5}" type="datetimeFigureOut">
              <a:rPr lang="ru-RU" smtClean="0"/>
              <a:t>28.07.2024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E1843-95C0-4C3F-9A36-0B6FEF6BB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879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58AB7A8D-36BB-4370-BDE5-6C8F98F764C5}" type="datetimeFigureOut">
              <a:rPr lang="ru-RU" smtClean="0"/>
              <a:t>28.07.2024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C9E1843-95C0-4C3F-9A36-0B6FEF6BB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153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prlib.ru/item/43476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prlib.ru/item/463992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269606" y="524756"/>
            <a:ext cx="1279664" cy="48889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77725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0382" y="524756"/>
            <a:ext cx="8699224" cy="488896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269606" y="1077603"/>
            <a:ext cx="12796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www.prlib.ru/item/434760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394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269606" y="524756"/>
            <a:ext cx="1279664" cy="48889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77725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0382" y="524756"/>
            <a:ext cx="8699224" cy="48889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339288" y="1004054"/>
            <a:ext cx="10724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</a:t>
            </a: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://</a:t>
            </a:r>
            <a:r>
              <a:rPr lang="en-US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www.prlib.ru/item/463992</a:t>
            </a:r>
            <a:endParaRPr lang="ru-RU" b="1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chemeClr val="accent1"/>
              </a:solidFill>
            </a:endParaRPr>
          </a:p>
          <a:p>
            <a:endParaRPr lang="ru-RU" dirty="0">
              <a:solidFill>
                <a:schemeClr val="accent1"/>
              </a:solidFill>
            </a:endParaRPr>
          </a:p>
          <a:p>
            <a:endParaRPr lang="ru-RU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7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915504" y="524756"/>
            <a:ext cx="1633766" cy="48889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77725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339288" y="1004054"/>
            <a:ext cx="1072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accent1"/>
              </a:solidFill>
            </a:endParaRPr>
          </a:p>
          <a:p>
            <a:endParaRPr lang="ru-RU" dirty="0">
              <a:solidFill>
                <a:schemeClr val="accent1"/>
              </a:solidFill>
            </a:endParaRPr>
          </a:p>
          <a:p>
            <a:endParaRPr lang="ru-RU" dirty="0" smtClean="0">
              <a:solidFill>
                <a:schemeClr val="accent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839" y="603559"/>
            <a:ext cx="8412841" cy="481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48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869680" y="524756"/>
            <a:ext cx="2679590" cy="48889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77725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339288" y="1004054"/>
            <a:ext cx="1072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accent1"/>
              </a:solidFill>
            </a:endParaRPr>
          </a:p>
          <a:p>
            <a:endParaRPr lang="ru-RU" dirty="0">
              <a:solidFill>
                <a:schemeClr val="accent1"/>
              </a:solidFill>
            </a:endParaRPr>
          </a:p>
          <a:p>
            <a:endParaRPr lang="ru-RU" dirty="0" smtClean="0">
              <a:solidFill>
                <a:schemeClr val="accent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866" y="1143000"/>
            <a:ext cx="5348581" cy="42707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0446" y="594360"/>
            <a:ext cx="4564171" cy="38496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21866" y="594360"/>
            <a:ext cx="5348580" cy="54864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970446" y="4443984"/>
            <a:ext cx="1990674" cy="9697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1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915504" y="524756"/>
            <a:ext cx="1633766" cy="48889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77725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339288" y="1004054"/>
            <a:ext cx="1072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accent1"/>
              </a:solidFill>
            </a:endParaRPr>
          </a:p>
          <a:p>
            <a:endParaRPr lang="ru-RU" dirty="0">
              <a:solidFill>
                <a:schemeClr val="accent1"/>
              </a:solidFill>
            </a:endParaRPr>
          </a:p>
          <a:p>
            <a:endParaRPr lang="ru-RU" dirty="0" smtClean="0">
              <a:solidFill>
                <a:schemeClr val="accent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925" t="1071" r="5694"/>
          <a:stretch/>
        </p:blipFill>
        <p:spPr>
          <a:xfrm>
            <a:off x="1627631" y="594361"/>
            <a:ext cx="10042508" cy="481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3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869680" y="524756"/>
            <a:ext cx="2679590" cy="48889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77725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339288" y="1004054"/>
            <a:ext cx="1072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accent1"/>
              </a:solidFill>
            </a:endParaRPr>
          </a:p>
          <a:p>
            <a:endParaRPr lang="ru-RU" dirty="0">
              <a:solidFill>
                <a:schemeClr val="accent1"/>
              </a:solidFill>
            </a:endParaRPr>
          </a:p>
          <a:p>
            <a:endParaRPr lang="ru-RU" dirty="0" smtClean="0">
              <a:solidFill>
                <a:schemeClr val="accent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086" y="578225"/>
            <a:ext cx="7434330" cy="482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38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869680" y="524756"/>
            <a:ext cx="2679590" cy="48889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77725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339288" y="1004054"/>
            <a:ext cx="1072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accent1"/>
              </a:solidFill>
            </a:endParaRPr>
          </a:p>
          <a:p>
            <a:endParaRPr lang="ru-RU" dirty="0">
              <a:solidFill>
                <a:schemeClr val="accent1"/>
              </a:solidFill>
            </a:endParaRPr>
          </a:p>
          <a:p>
            <a:endParaRPr lang="ru-RU" dirty="0" smtClean="0">
              <a:solidFill>
                <a:schemeClr val="accent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7374" y="590373"/>
            <a:ext cx="7242306" cy="481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67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494776" y="524756"/>
            <a:ext cx="3054494" cy="48889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77725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339288" y="1004054"/>
            <a:ext cx="1072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accent1"/>
              </a:solidFill>
            </a:endParaRPr>
          </a:p>
          <a:p>
            <a:endParaRPr lang="ru-RU" dirty="0">
              <a:solidFill>
                <a:schemeClr val="accent1"/>
              </a:solidFill>
            </a:endParaRPr>
          </a:p>
          <a:p>
            <a:endParaRPr lang="ru-RU" dirty="0" smtClean="0">
              <a:solidFill>
                <a:schemeClr val="accent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7897" y="598602"/>
            <a:ext cx="6988319" cy="484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94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494776" y="524756"/>
            <a:ext cx="3054494" cy="48889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77725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339288" y="1004054"/>
            <a:ext cx="1072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accent1"/>
              </a:solidFill>
            </a:endParaRPr>
          </a:p>
          <a:p>
            <a:endParaRPr lang="ru-RU" dirty="0">
              <a:solidFill>
                <a:schemeClr val="accent1"/>
              </a:solidFill>
            </a:endParaRPr>
          </a:p>
          <a:p>
            <a:endParaRPr lang="ru-RU" dirty="0" smtClean="0">
              <a:solidFill>
                <a:schemeClr val="accent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5639" t="9359" r="9160" b="21200"/>
          <a:stretch/>
        </p:blipFill>
        <p:spPr>
          <a:xfrm>
            <a:off x="1573025" y="589358"/>
            <a:ext cx="7927592" cy="484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55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Оранжевый и красный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305</TotalTime>
  <Words>6</Words>
  <Application>Microsoft Office PowerPoint</Application>
  <PresentationFormat>Широкоэкранный</PresentationFormat>
  <Paragraphs>10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Corbel</vt:lpstr>
      <vt:lpstr>Times New Roman</vt:lpstr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Svetlana</dc:creator>
  <cp:lastModifiedBy>Svetlana</cp:lastModifiedBy>
  <cp:revision>13</cp:revision>
  <dcterms:created xsi:type="dcterms:W3CDTF">2024-06-24T11:09:47Z</dcterms:created>
  <dcterms:modified xsi:type="dcterms:W3CDTF">2024-07-28T11:00:58Z</dcterms:modified>
</cp:coreProperties>
</file>