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5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3D208-EFC1-46DB-AB67-0B394B559196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FA4C-2EA8-489D-A9BE-8C6E88A809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6FA4C-2EA8-489D-A9BE-8C6E88A809C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000" dirty="0" smtClean="0"/>
              <a:t>Хозяйка руками всплеснула: - Как так из ------кашу сварить? </a:t>
            </a:r>
          </a:p>
          <a:p>
            <a:r>
              <a:rPr lang="ru-RU" sz="4000" dirty="0" smtClean="0"/>
              <a:t>- А вот как, дай-ка-------. Старуха принесла-------, солдат вымыл------, опустил в котёл, налил воды и поставил--------. Старуха на солдата глядит, глаз не сводит. Достал солдат-------, помешивает------. Попробовал.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071569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1.Нарисовать любой предмет русского быта и описать его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2.Сочинить бытовую сказку с использованием исторического материала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Каша – жидкая, густоватая либо  рассыпчатая пища; крупа, сваренная на воде или на молоке. В это блюдо добавляют соль, сахар, приправы, молоко, масло, фрукты и сухофрукты, варенье.</a:t>
            </a:r>
          </a:p>
          <a:p>
            <a:r>
              <a:rPr lang="ru-RU" dirty="0" smtClean="0"/>
              <a:t>Каша очень распространена в русской кухне. Традиционно кашу готовят в глиняных или чугунных горшках в русской печи, сейчас также в кастрюлях или в специальной посуде в СВЧ- печах.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1группа</a:t>
            </a:r>
            <a:endParaRPr lang="ru-RU" dirty="0" smtClean="0"/>
          </a:p>
          <a:p>
            <a:r>
              <a:rPr lang="ru-RU" b="1" dirty="0" smtClean="0"/>
              <a:t>Ответьте  Да или НЕТ</a:t>
            </a:r>
            <a:endParaRPr lang="ru-RU" dirty="0" smtClean="0"/>
          </a:p>
          <a:p>
            <a:r>
              <a:rPr lang="ru-RU" dirty="0" smtClean="0"/>
              <a:t>1Каша – это пища?</a:t>
            </a:r>
          </a:p>
          <a:p>
            <a:r>
              <a:rPr lang="ru-RU" dirty="0" smtClean="0"/>
              <a:t>2Кашу можно варить на огне?</a:t>
            </a:r>
          </a:p>
          <a:p>
            <a:r>
              <a:rPr lang="ru-RU" dirty="0" smtClean="0"/>
              <a:t>3.Каша – это блюдо японской кухни?</a:t>
            </a:r>
          </a:p>
          <a:p>
            <a:r>
              <a:rPr lang="ru-RU" dirty="0" smtClean="0"/>
              <a:t>4.В старину кашу готовили в СВЧ- печи?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группа</a:t>
            </a:r>
            <a:endParaRPr lang="ru-RU" dirty="0"/>
          </a:p>
        </p:txBody>
      </p:sp>
      <p:pic>
        <p:nvPicPr>
          <p:cNvPr id="1026" name="Picture 2" descr="C:\Users\Пользователь\Desktop\scale_12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9"/>
            <a:ext cx="2428892" cy="2143140"/>
          </a:xfrm>
          <a:prstGeom prst="rect">
            <a:avLst/>
          </a:prstGeom>
          <a:noFill/>
        </p:spPr>
      </p:pic>
      <p:pic>
        <p:nvPicPr>
          <p:cNvPr id="1027" name="Picture 3" descr="C:\Users\Пользователь\Desktop\kakvaritkashuizpshenanavode_99bcec6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14290"/>
            <a:ext cx="3024182" cy="2643206"/>
          </a:xfrm>
          <a:prstGeom prst="rect">
            <a:avLst/>
          </a:prstGeom>
          <a:noFill/>
        </p:spPr>
      </p:pic>
      <p:pic>
        <p:nvPicPr>
          <p:cNvPr id="1028" name="Picture 4" descr="C:\Users\Пользователь\Desktop\5dd7a2e26842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3571876"/>
            <a:ext cx="2357454" cy="2205020"/>
          </a:xfrm>
          <a:prstGeom prst="rect">
            <a:avLst/>
          </a:prstGeom>
          <a:noFill/>
        </p:spPr>
      </p:pic>
      <p:pic>
        <p:nvPicPr>
          <p:cNvPr id="1029" name="Picture 5" descr="C:\Users\Пользователь\Desktop\ityaktz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3357562"/>
            <a:ext cx="3095620" cy="2571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группа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Напишите рецепт каши (по выбору)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571480"/>
          <a:ext cx="8229600" cy="605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40576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Название продукта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Масса в граммах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 столовой ложке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 чайной ложке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0576">
                <a:tc>
                  <a:txBody>
                    <a:bodyPr/>
                    <a:lstStyle/>
                    <a:p>
                      <a:r>
                        <a:rPr lang="ru-RU" dirty="0" smtClean="0"/>
                        <a:t>Сахарный песок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440576">
                <a:tc>
                  <a:txBody>
                    <a:bodyPr/>
                    <a:lstStyle/>
                    <a:p>
                      <a:r>
                        <a:rPr lang="ru-RU" dirty="0" smtClean="0"/>
                        <a:t>Манная крупа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</a:tr>
              <a:tr h="440576">
                <a:tc>
                  <a:txBody>
                    <a:bodyPr/>
                    <a:lstStyle/>
                    <a:p>
                      <a:r>
                        <a:rPr lang="ru-RU" dirty="0" smtClean="0"/>
                        <a:t>Овсяные хлопья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771008">
                <a:tc>
                  <a:txBody>
                    <a:bodyPr/>
                    <a:lstStyle/>
                    <a:p>
                      <a:r>
                        <a:rPr lang="ru-RU" dirty="0" smtClean="0"/>
                        <a:t>Масло сливочное (растопленное)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084032">
                <a:tc gridSpan="3"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Используя эту таблицу, ответь на следующие вопросы.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Сколько граммов сахарного песка содержится в одной чайной ложке?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Ответ:____________________________________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Как отмерить продукты для приготовления одной порции манной каши, если для нее надо 45 г манной крупы, 5 г сливочного масла и 5 г сахарного песка?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Ответ: нужно взять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___________манной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крупы,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___________масла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___________сахарного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песка.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1.Хлеб всему             а) съесть.</a:t>
            </a:r>
          </a:p>
          <a:p>
            <a:r>
              <a:rPr lang="ru-RU" dirty="0" smtClean="0"/>
              <a:t>2. Свой хлеб              б) вода - матушка.</a:t>
            </a:r>
          </a:p>
          <a:p>
            <a:r>
              <a:rPr lang="ru-RU" dirty="0" smtClean="0"/>
              <a:t>3. Хлеб – батюшка    в) везде тоска.</a:t>
            </a:r>
          </a:p>
          <a:p>
            <a:r>
              <a:rPr lang="ru-RU" dirty="0" smtClean="0"/>
              <a:t>4 Хлеба ни куска       г) сытнее.</a:t>
            </a:r>
          </a:p>
          <a:p>
            <a:r>
              <a:rPr lang="ru-RU" dirty="0" smtClean="0"/>
              <a:t>5. И беду можно с хлебом       </a:t>
            </a:r>
            <a:r>
              <a:rPr lang="ru-RU" dirty="0" err="1" smtClean="0"/>
              <a:t>д</a:t>
            </a:r>
            <a:r>
              <a:rPr lang="ru-RU" dirty="0" smtClean="0"/>
              <a:t>) голова.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/>
              <a:t>1 </a:t>
            </a:r>
            <a:r>
              <a:rPr lang="ru-RU" sz="4400" dirty="0" err="1" smtClean="0"/>
              <a:t>д</a:t>
            </a:r>
            <a:endParaRPr lang="ru-RU" sz="4400" dirty="0" smtClean="0"/>
          </a:p>
          <a:p>
            <a:r>
              <a:rPr lang="ru-RU" sz="4400" dirty="0" smtClean="0"/>
              <a:t>2г</a:t>
            </a:r>
          </a:p>
          <a:p>
            <a:r>
              <a:rPr lang="ru-RU" sz="4400" dirty="0" smtClean="0"/>
              <a:t>3б</a:t>
            </a:r>
          </a:p>
          <a:p>
            <a:r>
              <a:rPr lang="ru-RU" sz="4400" dirty="0" smtClean="0"/>
              <a:t>4в</a:t>
            </a:r>
          </a:p>
          <a:p>
            <a:r>
              <a:rPr lang="ru-RU" sz="4400" dirty="0" smtClean="0"/>
              <a:t>5а</a:t>
            </a:r>
            <a:endParaRPr lang="ru-RU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Хлеб всему голова. ∞∞∞∞∞∞∞∞∞∞∞∞∞∞∞∞∞∞∞∞∞∞∞ </a:t>
            </a:r>
          </a:p>
          <a:p>
            <a:r>
              <a:rPr lang="ru-RU" dirty="0" smtClean="0"/>
              <a:t>Свой хлеб сытнее. ∞∞∞∞∞∞∞∞∞∞∞∞∞∞∞∞∞∞∞∞∞∞∞</a:t>
            </a:r>
          </a:p>
          <a:p>
            <a:r>
              <a:rPr lang="ru-RU" dirty="0" smtClean="0"/>
              <a:t> Хлеб - батюшка, вода - матушка. ∞∞∞∞∞∞∞∞∞∞∞∞∞∞∞∞∞∞∞∞∞∞∞ </a:t>
            </a:r>
          </a:p>
          <a:p>
            <a:r>
              <a:rPr lang="ru-RU" dirty="0" smtClean="0"/>
              <a:t>Хлеба ни куска - везде тоска. ∞∞∞∞∞∞∞∞∞∞∞∞∞∞∞∞∞∞∞∞∞∞∞ </a:t>
            </a:r>
          </a:p>
          <a:p>
            <a:r>
              <a:rPr lang="ru-RU" dirty="0" smtClean="0"/>
              <a:t>И беду можно с хлебом съесть. ∞∞∞∞∞∞∞∞∞∞∞∞∞∞∞∞∞∞∞∞∞∞∞ </a:t>
            </a:r>
          </a:p>
          <a:p>
            <a:r>
              <a:rPr lang="ru-RU" dirty="0" smtClean="0"/>
              <a:t>Как хлеб да квас, так и все у нас.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379</Words>
  <PresentationFormat>Экран (4:3)</PresentationFormat>
  <Paragraphs>60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Работа в группах</vt:lpstr>
      <vt:lpstr>2 группа</vt:lpstr>
      <vt:lpstr>3 группа</vt:lpstr>
      <vt:lpstr>Слайд 6</vt:lpstr>
      <vt:lpstr>Проверь себя</vt:lpstr>
      <vt:lpstr>Проверка</vt:lpstr>
      <vt:lpstr>Слайд 9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31</cp:revision>
  <dcterms:created xsi:type="dcterms:W3CDTF">2023-10-10T09:40:39Z</dcterms:created>
  <dcterms:modified xsi:type="dcterms:W3CDTF">2023-10-11T05:32:37Z</dcterms:modified>
</cp:coreProperties>
</file>