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6" autoAdjust="0"/>
    <p:restoredTop sz="94660"/>
  </p:normalViewPr>
  <p:slideViewPr>
    <p:cSldViewPr>
      <p:cViewPr>
        <p:scale>
          <a:sx n="90" d="100"/>
          <a:sy n="90" d="100"/>
        </p:scale>
        <p:origin x="-1238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C298D-CA64-4687-AF5D-A1D83FA78038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D4AFB-6DA4-4145-A4A3-2D4F3752AC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75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24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012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346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07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432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560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13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006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070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98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04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A5C18-2A99-4E30-8DF1-749B1B9EBAD7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2655D-E5B6-485E-A345-515C049F6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93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95" y="1268760"/>
            <a:ext cx="9073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математике по теме «Во сколько раз одно число больше или меньше другого?»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1171" y="4723757"/>
            <a:ext cx="568863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Метлева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.А., </a:t>
            </a:r>
          </a:p>
          <a:p>
            <a:pPr algn="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pPr algn="r"/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«СОШ №4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52936"/>
            <a:ext cx="3811795" cy="285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59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6" t="25992" r="6107" b="18481"/>
          <a:stretch/>
        </p:blipFill>
        <p:spPr bwMode="auto">
          <a:xfrm>
            <a:off x="539552" y="188640"/>
            <a:ext cx="7635432" cy="380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4149080"/>
            <a:ext cx="859337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6: 2=3(раза)</a:t>
            </a:r>
          </a:p>
          <a:p>
            <a:r>
              <a:rPr lang="ru-RU" sz="3200" dirty="0" smtClean="0"/>
              <a:t>Ответ в 3 раза ласточек больше, чем воробьев.</a:t>
            </a:r>
          </a:p>
          <a:p>
            <a:r>
              <a:rPr lang="ru-RU" sz="3200" dirty="0" smtClean="0"/>
              <a:t>6:2=3(раза)</a:t>
            </a:r>
          </a:p>
          <a:p>
            <a:r>
              <a:rPr lang="ru-RU" sz="3200" dirty="0" smtClean="0"/>
              <a:t>Ответ: в 3 раза воробьев меньше, чем ласточек.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6497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1" name="Picture 12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97"/>
          <a:stretch/>
        </p:blipFill>
        <p:spPr bwMode="auto">
          <a:xfrm>
            <a:off x="179512" y="1844824"/>
            <a:ext cx="871296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80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12" r="4088" b="50090"/>
          <a:stretch/>
        </p:blipFill>
        <p:spPr bwMode="auto">
          <a:xfrm>
            <a:off x="107504" y="1784835"/>
            <a:ext cx="903649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867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93" b="28687"/>
          <a:stretch/>
        </p:blipFill>
        <p:spPr bwMode="auto">
          <a:xfrm>
            <a:off x="179512" y="2276872"/>
            <a:ext cx="89644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69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21"/>
          <a:stretch/>
        </p:blipFill>
        <p:spPr bwMode="auto">
          <a:xfrm>
            <a:off x="221354" y="1628800"/>
            <a:ext cx="859911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182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484784"/>
            <a:ext cx="2236510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6  9  12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4  8  12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12  15  18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16  20  24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0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742131"/>
            <a:ext cx="710963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lain" startAt="6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9   12                        4 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8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15  18  21                      16 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20  24</a:t>
            </a: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19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755576" y="1916832"/>
            <a:ext cx="2172822" cy="608635"/>
            <a:chOff x="964417" y="1870946"/>
            <a:chExt cx="2172822" cy="608635"/>
          </a:xfrm>
        </p:grpSpPr>
        <p:sp>
          <p:nvSpPr>
            <p:cNvPr id="2" name="Равнобедренный треугольник 1"/>
            <p:cNvSpPr/>
            <p:nvPr/>
          </p:nvSpPr>
          <p:spPr>
            <a:xfrm>
              <a:off x="964417" y="1916832"/>
              <a:ext cx="648072" cy="504056"/>
            </a:xfrm>
            <a:prstGeom prst="triangl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8639" y="1870946"/>
              <a:ext cx="749300" cy="603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7939" y="1876331"/>
              <a:ext cx="749300" cy="603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84306"/>
            <a:ext cx="79375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694785" y="3007789"/>
            <a:ext cx="7392684" cy="871537"/>
            <a:chOff x="694785" y="3007789"/>
            <a:chExt cx="7392684" cy="87153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785" y="3117850"/>
              <a:ext cx="2219325" cy="628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966" y="3117850"/>
              <a:ext cx="2219325" cy="628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8144" y="3105750"/>
              <a:ext cx="2219325" cy="628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3007789"/>
              <a:ext cx="79375" cy="871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74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683568" y="1412776"/>
            <a:ext cx="4085567" cy="485398"/>
            <a:chOff x="683568" y="1412776"/>
            <a:chExt cx="4085567" cy="485398"/>
          </a:xfrm>
        </p:grpSpPr>
        <p:sp>
          <p:nvSpPr>
            <p:cNvPr id="2" name="Овал 1"/>
            <p:cNvSpPr/>
            <p:nvPr/>
          </p:nvSpPr>
          <p:spPr>
            <a:xfrm>
              <a:off x="683568" y="1412776"/>
              <a:ext cx="432048" cy="432048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8312" y="1412776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8563" y="1412776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317" y="1415951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2172" y="1416897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7838" y="1415951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8436" y="1440974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1935" y="1440974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5" name="Прямая соединительная линия 4"/>
          <p:cNvCxnSpPr/>
          <p:nvPr/>
        </p:nvCxnSpPr>
        <p:spPr>
          <a:xfrm>
            <a:off x="2685829" y="1138263"/>
            <a:ext cx="0" cy="93610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Левая фигурная скобка 5"/>
          <p:cNvSpPr/>
          <p:nvPr/>
        </p:nvSpPr>
        <p:spPr>
          <a:xfrm rot="16200000">
            <a:off x="1248219" y="1333527"/>
            <a:ext cx="720080" cy="1849376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681" y="1898174"/>
            <a:ext cx="18907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06912" y="2996952"/>
            <a:ext cx="510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4</a:t>
            </a:r>
            <a:endParaRPr lang="ru-RU" sz="4000" b="1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756897" y="3861048"/>
            <a:ext cx="1985949" cy="460375"/>
            <a:chOff x="683568" y="1412776"/>
            <a:chExt cx="1985949" cy="460375"/>
          </a:xfrm>
        </p:grpSpPr>
        <p:sp>
          <p:nvSpPr>
            <p:cNvPr id="19" name="Овал 18"/>
            <p:cNvSpPr/>
            <p:nvPr/>
          </p:nvSpPr>
          <p:spPr>
            <a:xfrm>
              <a:off x="683568" y="1412776"/>
              <a:ext cx="432048" cy="432048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8312" y="1412776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8563" y="1412776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2317" y="1415951"/>
              <a:ext cx="45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8864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253555"/>
            <a:ext cx="70938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Оле 15 лет, а сестре 5 лет.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708920"/>
            <a:ext cx="4104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На сколько лет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Оля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старше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сестры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13075" y="2708920"/>
            <a:ext cx="41044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На сколько лет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естра</a:t>
            </a:r>
          </a:p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ладше Оли?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317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59" y="4011346"/>
            <a:ext cx="3985320" cy="469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35" y="3990303"/>
            <a:ext cx="45719" cy="50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59" y="3414196"/>
            <a:ext cx="1183497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5095981" y="3125222"/>
            <a:ext cx="3362223" cy="1292337"/>
            <a:chOff x="5095981" y="3125222"/>
            <a:chExt cx="3362223" cy="1292337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5095981" y="3230219"/>
              <a:ext cx="3362223" cy="413390"/>
              <a:chOff x="683568" y="1412776"/>
              <a:chExt cx="4085567" cy="485398"/>
            </a:xfrm>
          </p:grpSpPr>
          <p:sp>
            <p:nvSpPr>
              <p:cNvPr id="2" name="Овал 1"/>
              <p:cNvSpPr/>
              <p:nvPr/>
            </p:nvSpPr>
            <p:spPr>
              <a:xfrm>
                <a:off x="683568" y="1412776"/>
                <a:ext cx="432048" cy="432048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8312" y="1412776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8563" y="1412776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12317" y="1415951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77" name="Picture 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2172" y="1416897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78" name="Picture 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87838" y="1415951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79" name="Picture 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08436" y="1440974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80" name="Picture 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11935" y="1440974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5140517" y="4094714"/>
              <a:ext cx="1630395" cy="322845"/>
              <a:chOff x="683568" y="1412776"/>
              <a:chExt cx="1985949" cy="460375"/>
            </a:xfrm>
          </p:grpSpPr>
          <p:sp>
            <p:nvSpPr>
              <p:cNvPr id="19" name="Овал 18"/>
              <p:cNvSpPr/>
              <p:nvPr/>
            </p:nvSpPr>
            <p:spPr>
              <a:xfrm>
                <a:off x="683568" y="1412776"/>
                <a:ext cx="432048" cy="432048"/>
              </a:xfrm>
              <a:prstGeom prst="ellipse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20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78312" y="1412776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8563" y="1412776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2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12317" y="1415951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8052" y="3125222"/>
              <a:ext cx="45719" cy="5440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1602454" y="864294"/>
            <a:ext cx="5436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 сколько  раз больше 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18432" y="1397593"/>
            <a:ext cx="5396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 сколько раз меньше 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50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467544" y="332656"/>
            <a:ext cx="8352928" cy="3672408"/>
            <a:chOff x="467544" y="332656"/>
            <a:chExt cx="8352928" cy="367240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332656"/>
              <a:ext cx="8352928" cy="35217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2411760" y="3717032"/>
              <a:ext cx="288032" cy="288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46255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6" t="25992" r="6107" b="18481"/>
          <a:stretch/>
        </p:blipFill>
        <p:spPr bwMode="auto">
          <a:xfrm>
            <a:off x="539552" y="188640"/>
            <a:ext cx="7635432" cy="380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98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113</Words>
  <Application>Microsoft Office PowerPoint</Application>
  <PresentationFormat>Экран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007</dc:creator>
  <cp:lastModifiedBy>6</cp:lastModifiedBy>
  <cp:revision>43</cp:revision>
  <dcterms:created xsi:type="dcterms:W3CDTF">2018-04-17T17:16:45Z</dcterms:created>
  <dcterms:modified xsi:type="dcterms:W3CDTF">2023-11-02T17:46:58Z</dcterms:modified>
</cp:coreProperties>
</file>