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0"/>
  </p:normalViewPr>
  <p:slideViewPr>
    <p:cSldViewPr>
      <p:cViewPr>
        <p:scale>
          <a:sx n="90" d="100"/>
          <a:sy n="90" d="100"/>
        </p:scale>
        <p:origin x="-123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C298D-CA64-4687-AF5D-A1D83FA7803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4AFB-6DA4-4145-A4A3-2D4F3752A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4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1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4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7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3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6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1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0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7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8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4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C18-2A99-4E30-8DF1-749B1B9EBAD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655D-E5B6-485E-A345-515C049F6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9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95" y="1268760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математике по теме «Во сколько раз одно число больше или меньше другого?»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1171" y="4723757"/>
            <a:ext cx="56886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Метлева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.А., </a:t>
            </a:r>
          </a:p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№4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811795" cy="285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t="25992" r="6107" b="18481"/>
          <a:stretch/>
        </p:blipFill>
        <p:spPr bwMode="auto">
          <a:xfrm>
            <a:off x="539552" y="188640"/>
            <a:ext cx="7635432" cy="38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149080"/>
            <a:ext cx="85933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6: 2=3(раза)</a:t>
            </a:r>
          </a:p>
          <a:p>
            <a:r>
              <a:rPr lang="ru-RU" sz="3200" dirty="0" smtClean="0"/>
              <a:t>Ответ в 3 раза ласточек больше, чем воробьев.</a:t>
            </a:r>
          </a:p>
          <a:p>
            <a:r>
              <a:rPr lang="ru-RU" sz="3200" dirty="0" smtClean="0"/>
              <a:t>6:2=3(раза)</a:t>
            </a:r>
          </a:p>
          <a:p>
            <a:r>
              <a:rPr lang="ru-RU" sz="3200" dirty="0" smtClean="0"/>
              <a:t>Ответ: в 3 раза воробьев меньше, чем ласточек.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49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1" name="Picture 1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97"/>
          <a:stretch/>
        </p:blipFill>
        <p:spPr bwMode="auto">
          <a:xfrm>
            <a:off x="179512" y="1844824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2" r="4088" b="50090"/>
          <a:stretch/>
        </p:blipFill>
        <p:spPr bwMode="auto">
          <a:xfrm>
            <a:off x="107504" y="1784835"/>
            <a:ext cx="90364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6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3" b="28687"/>
          <a:stretch/>
        </p:blipFill>
        <p:spPr bwMode="auto">
          <a:xfrm>
            <a:off x="179512" y="2276872"/>
            <a:ext cx="89644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6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1"/>
          <a:stretch/>
        </p:blipFill>
        <p:spPr bwMode="auto">
          <a:xfrm>
            <a:off x="221354" y="1628800"/>
            <a:ext cx="85991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18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223651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6  9  12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4  8  12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12  15  18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16  20  24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742131"/>
            <a:ext cx="71096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 startAt="6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9   12                        4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15  18  21                      16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20  24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55576" y="1916832"/>
            <a:ext cx="2172822" cy="608635"/>
            <a:chOff x="964417" y="1870946"/>
            <a:chExt cx="2172822" cy="608635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964417" y="1916832"/>
              <a:ext cx="648072" cy="504056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639" y="1870946"/>
              <a:ext cx="749300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939" y="1876331"/>
              <a:ext cx="749300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84306"/>
            <a:ext cx="793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4785" y="3007789"/>
            <a:ext cx="7392684" cy="871537"/>
            <a:chOff x="694785" y="3007789"/>
            <a:chExt cx="7392684" cy="8715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85" y="3117850"/>
              <a:ext cx="22193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966" y="3117850"/>
              <a:ext cx="22193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105750"/>
              <a:ext cx="22193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007789"/>
              <a:ext cx="79375" cy="87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3568" y="1412776"/>
            <a:ext cx="4085567" cy="485398"/>
            <a:chOff x="683568" y="1412776"/>
            <a:chExt cx="4085567" cy="485398"/>
          </a:xfrm>
        </p:grpSpPr>
        <p:sp>
          <p:nvSpPr>
            <p:cNvPr id="2" name="Овал 1"/>
            <p:cNvSpPr/>
            <p:nvPr/>
          </p:nvSpPr>
          <p:spPr>
            <a:xfrm>
              <a:off x="683568" y="1412776"/>
              <a:ext cx="432048" cy="43204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12" y="141277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563" y="141277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17" y="1415951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172" y="1416897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838" y="1415951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436" y="1440974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935" y="1440974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Прямая соединительная линия 4"/>
          <p:cNvCxnSpPr/>
          <p:nvPr/>
        </p:nvCxnSpPr>
        <p:spPr>
          <a:xfrm>
            <a:off x="2685829" y="1138263"/>
            <a:ext cx="0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Левая фигурная скобка 5"/>
          <p:cNvSpPr/>
          <p:nvPr/>
        </p:nvSpPr>
        <p:spPr>
          <a:xfrm rot="16200000">
            <a:off x="1248219" y="1333527"/>
            <a:ext cx="720080" cy="18493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81" y="1898174"/>
            <a:ext cx="18907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6912" y="2996952"/>
            <a:ext cx="51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56897" y="3861048"/>
            <a:ext cx="1985949" cy="460375"/>
            <a:chOff x="683568" y="1412776"/>
            <a:chExt cx="1985949" cy="460375"/>
          </a:xfrm>
        </p:grpSpPr>
        <p:sp>
          <p:nvSpPr>
            <p:cNvPr id="19" name="Овал 18"/>
            <p:cNvSpPr/>
            <p:nvPr/>
          </p:nvSpPr>
          <p:spPr>
            <a:xfrm>
              <a:off x="683568" y="1412776"/>
              <a:ext cx="432048" cy="43204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12" y="141277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563" y="141277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17" y="1415951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86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53555"/>
            <a:ext cx="7093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Оле 15 лет, а сестре 5 лет.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 сколько лет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Оля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старше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сестры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3075" y="2708920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 сколько лет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естра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ладше Оли?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9" y="4011346"/>
            <a:ext cx="3985320" cy="4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35" y="3990303"/>
            <a:ext cx="45719" cy="50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9" y="3414196"/>
            <a:ext cx="118349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95981" y="3125222"/>
            <a:ext cx="3362223" cy="1292337"/>
            <a:chOff x="5095981" y="3125222"/>
            <a:chExt cx="3362223" cy="129233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095981" y="3230219"/>
              <a:ext cx="3362223" cy="413390"/>
              <a:chOff x="683568" y="1412776"/>
              <a:chExt cx="4085567" cy="485398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83568" y="14127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312" y="141277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563" y="141277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317" y="141595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172" y="1416897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838" y="141595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8436" y="1440974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35" y="1440974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140517" y="4094714"/>
              <a:ext cx="1630395" cy="322845"/>
              <a:chOff x="683568" y="1412776"/>
              <a:chExt cx="1985949" cy="460375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683568" y="14127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312" y="141277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563" y="141277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317" y="141595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52" y="3125222"/>
              <a:ext cx="45719" cy="54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602454" y="864294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сколько  раз больше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8432" y="1397593"/>
            <a:ext cx="53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сколько раз меньше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67544" y="332656"/>
            <a:ext cx="8352928" cy="3672408"/>
            <a:chOff x="467544" y="332656"/>
            <a:chExt cx="8352928" cy="3672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2656"/>
              <a:ext cx="8352928" cy="352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411760" y="3717032"/>
              <a:ext cx="288032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625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t="25992" r="6107" b="18481"/>
          <a:stretch/>
        </p:blipFill>
        <p:spPr bwMode="auto">
          <a:xfrm>
            <a:off x="539552" y="188640"/>
            <a:ext cx="7635432" cy="38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113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6</cp:lastModifiedBy>
  <cp:revision>43</cp:revision>
  <dcterms:created xsi:type="dcterms:W3CDTF">2018-04-17T17:16:45Z</dcterms:created>
  <dcterms:modified xsi:type="dcterms:W3CDTF">2023-11-02T17:46:58Z</dcterms:modified>
</cp:coreProperties>
</file>