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2" r:id="rId8"/>
    <p:sldId id="265" r:id="rId9"/>
    <p:sldId id="266" r:id="rId10"/>
    <p:sldId id="267" r:id="rId11"/>
    <p:sldId id="261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F467-613B-44D1-8229-6D1ED1D4430C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8AE5-45E9-4B83-90CA-4DAD54713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8F6B-CD3F-4A7D-9316-24C191E5520D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0E7B-2A68-4E1D-8E16-C73C2CB79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5C25-4B61-4DBF-BB7D-B771C94C86E0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007E0-0B48-40AA-955B-F3059B89A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8039-E7EA-470C-935F-7DFD93C36CB7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02BC-CAA8-4926-988C-64713E378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16734-44BE-4F66-B566-19A075A9231C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002D-8A71-4713-A8FF-6EC59E8C1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BC7BD-E94D-4566-B3E9-BE746006A493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195E7-E0AF-47CF-98D0-37CC66A56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E8290-437C-40AC-84E6-62CFE0C2DA94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2492-B5F0-4639-94D8-BAD81AFDC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E4F5-86F5-4150-B99C-0D62B199D41D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1446-8836-4F36-83F6-7A7B84832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7AA7-079B-45E9-A611-4636DEF17406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8CF8-C0BF-4C17-AC63-84E4C364C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70FA-7D3A-4351-80B6-1B2709DD210F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966E-DAF0-4C20-ABDA-5C2E083AD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C619C-F548-46A5-A73A-C2B8CE68C51D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D6E8-6DCB-419B-86A2-F6BD7B7EA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B1E2CE-A82A-4011-9CFE-C25BB2C289BD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726484-7243-4865-9EC1-E9D00D4B5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243263"/>
            <a:ext cx="51133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 descr="https://img.faleristika.info/images/2018/07/27/1118XNj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8812212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49213" y="381000"/>
            <a:ext cx="4537075" cy="5722938"/>
          </a:xfrm>
          <a:prstGeom prst="frame">
            <a:avLst>
              <a:gd name="adj1" fmla="val 3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4456113" y="381000"/>
            <a:ext cx="4535487" cy="5722938"/>
          </a:xfrm>
          <a:prstGeom prst="frame">
            <a:avLst>
              <a:gd name="adj1" fmla="val 3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243263"/>
            <a:ext cx="51133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594725" cy="603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243263"/>
            <a:ext cx="51133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770938" cy="610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243263"/>
            <a:ext cx="51133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4963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243263"/>
            <a:ext cx="51133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3486150" cy="2767013"/>
          </a:xfrm>
          <a:prstGeom prst="rect">
            <a:avLst/>
          </a:prstGeom>
          <a:noFill/>
        </p:spPr>
      </p:pic>
      <p:pic>
        <p:nvPicPr>
          <p:cNvPr id="2052" name="Picture 4" descr="https://gazetapik.ru/wp-content/uploads/2020/04/glavno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73463"/>
            <a:ext cx="4406900" cy="2938462"/>
          </a:xfrm>
          <a:prstGeom prst="rect">
            <a:avLst/>
          </a:prstGeom>
          <a:noFill/>
        </p:spPr>
      </p:pic>
      <p:pic>
        <p:nvPicPr>
          <p:cNvPr id="2054" name="Picture 6" descr="https://skurkis.com/wp-content/uploads/2019/09/Bloka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60350"/>
            <a:ext cx="4333875" cy="2963863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3573463"/>
            <a:ext cx="2139950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243263"/>
            <a:ext cx="51133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615950"/>
            <a:ext cx="8618538" cy="521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243263"/>
            <a:ext cx="51133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88913"/>
            <a:ext cx="7381875" cy="629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243263"/>
            <a:ext cx="51133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341438"/>
            <a:ext cx="4211638" cy="49434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87825" cy="4986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243263"/>
            <a:ext cx="51133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280988"/>
            <a:ext cx="8582025" cy="59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243263"/>
            <a:ext cx="51133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33375"/>
            <a:ext cx="8877300" cy="605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243263"/>
            <a:ext cx="51133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4554538" cy="3395662"/>
          </a:xfrm>
          <a:prstGeom prst="rect">
            <a:avLst/>
          </a:prstGeom>
          <a:noFill/>
        </p:spPr>
      </p:pic>
      <p:pic>
        <p:nvPicPr>
          <p:cNvPr id="6148" name="Picture 4" descr="http://i.mycdn.me/i?r=AzEPZsRbOZEKgBhR0XGMT1RkGWW-8RrkDcZe0iboVIlXwKaKTM5SRkZCeTgDn6uOy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1613" y="2444750"/>
            <a:ext cx="5151437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243263"/>
            <a:ext cx="51133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207963"/>
            <a:ext cx="8582025" cy="644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Metodist</cp:lastModifiedBy>
  <cp:revision>12</cp:revision>
  <dcterms:created xsi:type="dcterms:W3CDTF">2021-05-03T05:37:22Z</dcterms:created>
  <dcterms:modified xsi:type="dcterms:W3CDTF">2023-01-12T12:10:20Z</dcterms:modified>
</cp:coreProperties>
</file>