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077" autoAdjust="0"/>
  </p:normalViewPr>
  <p:slideViewPr>
    <p:cSldViewPr>
      <p:cViewPr varScale="1">
        <p:scale>
          <a:sx n="91" d="100"/>
          <a:sy n="91" d="100"/>
        </p:scale>
        <p:origin x="-768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93;&#1093;&#1093;\Desktop\&#1053;&#1086;&#1074;&#1072;&#1103;%20&#1087;&#1072;&#1087;&#1082;&#1072;\The%20Opposites%20Action%20and%20Dance%20Song%20-%20&#1055;&#1077;&#1089;&#1085;&#1080;%20&#1085;&#1072;%20&#1072;&#1085;&#1075;&#1083;&#1080;&#1081;&#1089;&#1082;&#1086;&#1084;%20&#1076;&#1083;&#1103;%20&#1076;&#1077;&#1090;&#1077;&#1081;%20&#1089;%20&#1076;&#1074;&#1080;&#1078;&#1077;&#1085;&#1080;&#1103;&#1084;&#1080;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72"/>
            <a:ext cx="5329246" cy="423745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My school is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cool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full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many girls and boys,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Who make much noise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But have a choice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play all time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 learn a rhyme,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 read a book,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sew or cook.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love school all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wait for fall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meet together here,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teach and study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near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Немного мудрости от 10-летней девочки. Разговор мамы и Маш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0"/>
            <a:ext cx="2619395" cy="1571618"/>
          </a:xfrm>
          <a:prstGeom prst="rect">
            <a:avLst/>
          </a:prstGeom>
          <a:noFill/>
        </p:spPr>
      </p:pic>
      <p:pic>
        <p:nvPicPr>
          <p:cNvPr id="5124" name="Picture 4" descr="Самый красивый мальчик в мире. | Пикаб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3498384"/>
            <a:ext cx="2643206" cy="1645116"/>
          </a:xfrm>
          <a:prstGeom prst="rect">
            <a:avLst/>
          </a:prstGeom>
          <a:noFill/>
        </p:spPr>
      </p:pic>
      <p:pic>
        <p:nvPicPr>
          <p:cNvPr id="5126" name="Picture 6" descr="Как выбрать школьные принадлежности? — Центр гигиены и эпидемиологии в  Ленинградской област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1714494"/>
            <a:ext cx="2643206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72"/>
            <a:ext cx="8229600" cy="3394472"/>
          </a:xfrm>
        </p:spPr>
        <p:txBody>
          <a:bodyPr/>
          <a:lstStyle/>
          <a:p>
            <a:pPr algn="ctr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What perfect school impressed you most and why?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1510" name="Picture 6" descr="Школьная столовая картинки, стоковые фото Школьная столовая | Depositphot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8"/>
            <a:ext cx="3143240" cy="2095169"/>
          </a:xfrm>
          <a:prstGeom prst="rect">
            <a:avLst/>
          </a:prstGeom>
          <a:noFill/>
        </p:spPr>
      </p:pic>
      <p:pic>
        <p:nvPicPr>
          <p:cNvPr id="21512" name="Picture 8" descr="ГБОУ школа № 1298 Профиль Куркино, бассейн, бассейн, Юровская ул., 97,  корп. 1, Москва, Россия — Яндекс.Кар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643056"/>
            <a:ext cx="3143240" cy="2071702"/>
          </a:xfrm>
          <a:prstGeom prst="rect">
            <a:avLst/>
          </a:prstGeom>
          <a:noFill/>
        </p:spPr>
      </p:pic>
      <p:pic>
        <p:nvPicPr>
          <p:cNvPr id="21508" name="Picture 4" descr="7 фантастически красивых школ мир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714626"/>
            <a:ext cx="3466843" cy="21431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REFLECTION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Users\ххх\Desktop\Screensho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42"/>
            <a:ext cx="7076617" cy="2857520"/>
          </a:xfrm>
          <a:prstGeom prst="rect">
            <a:avLst/>
          </a:prstGeom>
          <a:noFill/>
        </p:spPr>
      </p:pic>
      <p:pic>
        <p:nvPicPr>
          <p:cNvPr id="22534" name="Picture 6" descr="Пин от пользователя Janaki на доске smiley faces | Смайлики, Смешные  смайлики, Забавные картинки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428874"/>
            <a:ext cx="2563813" cy="17684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School Illustrations Images | Free Vectors, Stock Photos &amp;amp; PS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8418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ххх\Desktop\Screensho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14296"/>
            <a:ext cx="6500858" cy="46554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57354" y="0"/>
            <a:ext cx="8229600" cy="722697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SCHOOL SUBJECTS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43570" y="357172"/>
            <a:ext cx="3757610" cy="457203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History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Geography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Mathematics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Science 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Physics 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Biology 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Chemistry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Literature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Computer Studies 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Physical Education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Religious Education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Art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Music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Информация о порядке сдачи учебников — Школа №6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42990"/>
            <a:ext cx="4452935" cy="35956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85734"/>
            <a:ext cx="3043230" cy="20599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TEACHER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 descr="Каким должен быть учитель английского языка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00114"/>
            <a:ext cx="7012310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10"/>
            <a:ext cx="5500726" cy="421484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Agree that school is a place where you make friends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my opinion school is a place which helps you to find a good job in future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School is a place where it is fun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School is a place where you learn about people as well as subjects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School is a place where you take exams and write tests too often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Губернатор рассказал, как будут учиться дети после 1 сентябр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500444"/>
            <a:ext cx="2620871" cy="1643056"/>
          </a:xfrm>
          <a:prstGeom prst="rect">
            <a:avLst/>
          </a:prstGeom>
          <a:noFill/>
        </p:spPr>
      </p:pic>
      <p:pic>
        <p:nvPicPr>
          <p:cNvPr id="2052" name="Picture 4" descr="В МОЗ не готовы ответить, пойдут ли 1 сентября дети в школу - Первый  Деловой телекана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785932"/>
            <a:ext cx="2621015" cy="1616052"/>
          </a:xfrm>
          <a:prstGeom prst="rect">
            <a:avLst/>
          </a:prstGeom>
          <a:noFill/>
        </p:spPr>
      </p:pic>
      <p:pic>
        <p:nvPicPr>
          <p:cNvPr id="2055" name="Picture 7" descr="C:\Users\ххх\Desktop\2gruppa_mladshih_shkolniko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0"/>
            <a:ext cx="2608051" cy="17383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he Opposites Action and Dance Song - Песни на английском для детей с движениям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143999" cy="51435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ххх\Desktop\-=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500048"/>
            <a:ext cx="6002924" cy="2214578"/>
          </a:xfrm>
          <a:prstGeom prst="rect">
            <a:avLst/>
          </a:prstGeom>
          <a:noFill/>
        </p:spPr>
      </p:pic>
      <p:pic>
        <p:nvPicPr>
          <p:cNvPr id="20484" name="Picture 4" descr="Цитаты про одноклассников | Статусы, цитаты и афоризм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86130"/>
            <a:ext cx="2643174" cy="1717726"/>
          </a:xfrm>
          <a:prstGeom prst="rect">
            <a:avLst/>
          </a:prstGeom>
          <a:noFill/>
        </p:spPr>
      </p:pic>
      <p:pic>
        <p:nvPicPr>
          <p:cNvPr id="20486" name="Picture 6" descr="Ученый рассказал, почему злится ребенок и что с этим делать - РИА Новости,  12.09.20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3286130"/>
            <a:ext cx="3042788" cy="1714512"/>
          </a:xfrm>
          <a:prstGeom prst="rect">
            <a:avLst/>
          </a:prstGeom>
          <a:noFill/>
        </p:spPr>
      </p:pic>
      <p:pic>
        <p:nvPicPr>
          <p:cNvPr id="20488" name="Picture 8" descr="Поэзия:Отличникам | Википисалия | Fando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3286130"/>
            <a:ext cx="2714612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WORK IN GROUPS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0"/>
            <a:ext cx="8329642" cy="3586177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is a perfect school in your opinion like?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school would you like to study at and why?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95</Words>
  <PresentationFormat>Экран (16:9)</PresentationFormat>
  <Paragraphs>27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SCHOOL SUBJECTS</vt:lpstr>
      <vt:lpstr>TEACHER</vt:lpstr>
      <vt:lpstr>Слайд 6</vt:lpstr>
      <vt:lpstr>Слайд 7</vt:lpstr>
      <vt:lpstr>Слайд 8</vt:lpstr>
      <vt:lpstr>WORK IN GROUPS</vt:lpstr>
      <vt:lpstr>Слайд 10</vt:lpstr>
      <vt:lpstr>REFLECTION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</dc:title>
  <dc:creator>ххх</dc:creator>
  <cp:lastModifiedBy>Image&amp;Matros ®</cp:lastModifiedBy>
  <cp:revision>10</cp:revision>
  <dcterms:created xsi:type="dcterms:W3CDTF">2021-10-03T11:04:00Z</dcterms:created>
  <dcterms:modified xsi:type="dcterms:W3CDTF">2021-10-03T12:57:26Z</dcterms:modified>
</cp:coreProperties>
</file>