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64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7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2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18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0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8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0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65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524D6-078D-46E6-978D-014E0503C794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34ECC-5803-454A-98A6-231A1698D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9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4600" y="2940685"/>
            <a:ext cx="7604760" cy="1325563"/>
          </a:xfrm>
          <a:effectLst>
            <a:outerShdw blurRad="50800" dist="50800" dir="5400000" algn="ctr" rotWithShape="0">
              <a:srgbClr val="000000"/>
            </a:outerShdw>
          </a:effectLst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</a:rPr>
              <a:t>ANIMAL TASTES</a:t>
            </a:r>
            <a:endParaRPr lang="ru-RU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7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94" y="1536231"/>
            <a:ext cx="3785768" cy="23427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654" y="4220985"/>
            <a:ext cx="1847850" cy="2476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91" y="1536231"/>
            <a:ext cx="2619375" cy="1743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94" y="4354717"/>
            <a:ext cx="3785768" cy="2342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196" y="4433013"/>
            <a:ext cx="3785768" cy="23427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196" y="1536231"/>
            <a:ext cx="3785768" cy="23427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96563" y="1040132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Elephant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66387" y="3956091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Bear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66387" y="1060513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Whale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12005" y="1028392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Dog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08578" y="3725258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Giraffe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42279" y="3990152"/>
            <a:ext cx="150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Tiger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75489" y="200833"/>
            <a:ext cx="659850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What animals do you know?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101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738" y="181436"/>
            <a:ext cx="10515600" cy="122829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What is the difference between these animals? What do they eat and where do they live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13" name="Группа 112"/>
          <p:cNvGrpSpPr/>
          <p:nvPr/>
        </p:nvGrpSpPr>
        <p:grpSpPr>
          <a:xfrm>
            <a:off x="6368273" y="1398887"/>
            <a:ext cx="5733340" cy="1762604"/>
            <a:chOff x="-269686" y="2133447"/>
            <a:chExt cx="5733340" cy="1762604"/>
          </a:xfrm>
        </p:grpSpPr>
        <p:sp>
          <p:nvSpPr>
            <p:cNvPr id="68" name="Овал 67"/>
            <p:cNvSpPr/>
            <p:nvPr/>
          </p:nvSpPr>
          <p:spPr>
            <a:xfrm>
              <a:off x="1542196" y="2606723"/>
              <a:ext cx="1596788" cy="955343"/>
            </a:xfrm>
            <a:prstGeom prst="ellips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Elephant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  <p:cxnSp>
          <p:nvCxnSpPr>
            <p:cNvPr id="70" name="Прямая со стрелкой 69"/>
            <p:cNvCxnSpPr/>
            <p:nvPr/>
          </p:nvCxnSpPr>
          <p:spPr>
            <a:xfrm flipV="1">
              <a:off x="3017276" y="2388659"/>
              <a:ext cx="697190" cy="393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 стрелкой 70"/>
            <p:cNvCxnSpPr/>
            <p:nvPr/>
          </p:nvCxnSpPr>
          <p:spPr>
            <a:xfrm flipV="1">
              <a:off x="3138984" y="2703993"/>
              <a:ext cx="575482" cy="238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 стрелкой 71"/>
            <p:cNvCxnSpPr/>
            <p:nvPr/>
          </p:nvCxnSpPr>
          <p:spPr>
            <a:xfrm flipV="1">
              <a:off x="3138984" y="3051430"/>
              <a:ext cx="727882" cy="43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/>
            <p:nvPr/>
          </p:nvCxnSpPr>
          <p:spPr>
            <a:xfrm>
              <a:off x="3154907" y="3237392"/>
              <a:ext cx="559559" cy="19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>
              <a:off x="2976775" y="3396038"/>
              <a:ext cx="737691" cy="263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 стрелкой 85"/>
            <p:cNvCxnSpPr/>
            <p:nvPr/>
          </p:nvCxnSpPr>
          <p:spPr>
            <a:xfrm flipH="1" flipV="1">
              <a:off x="1021874" y="2388659"/>
              <a:ext cx="605337" cy="448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 стрелкой 87"/>
            <p:cNvCxnSpPr/>
            <p:nvPr/>
          </p:nvCxnSpPr>
          <p:spPr>
            <a:xfrm flipH="1" flipV="1">
              <a:off x="951925" y="2701374"/>
              <a:ext cx="598231" cy="266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 стрелкой 88"/>
            <p:cNvCxnSpPr/>
            <p:nvPr/>
          </p:nvCxnSpPr>
          <p:spPr>
            <a:xfrm flipH="1" flipV="1">
              <a:off x="773372" y="3102549"/>
              <a:ext cx="748348" cy="13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 стрелкой 89"/>
            <p:cNvCxnSpPr/>
            <p:nvPr/>
          </p:nvCxnSpPr>
          <p:spPr>
            <a:xfrm flipH="1">
              <a:off x="851848" y="3191187"/>
              <a:ext cx="711390" cy="2329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 стрелкой 90"/>
            <p:cNvCxnSpPr/>
            <p:nvPr/>
          </p:nvCxnSpPr>
          <p:spPr>
            <a:xfrm flipH="1">
              <a:off x="950221" y="3388625"/>
              <a:ext cx="676991" cy="26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3714466" y="225041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ats only plants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762237" y="2524844"/>
              <a:ext cx="1541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of animals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936242" y="2896772"/>
              <a:ext cx="1527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and plant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866866" y="3252335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jump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762237" y="356206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swim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13154" y="2850181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omnivore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291707" y="2478414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carnivore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22992" y="2133447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herbivore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-269686" y="3260316"/>
              <a:ext cx="1342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village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9988" y="3619052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forest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36" name="Группа 135"/>
          <p:cNvGrpSpPr/>
          <p:nvPr/>
        </p:nvGrpSpPr>
        <p:grpSpPr>
          <a:xfrm>
            <a:off x="103157" y="3503254"/>
            <a:ext cx="5733340" cy="1350568"/>
            <a:chOff x="-269686" y="2133447"/>
            <a:chExt cx="5733340" cy="1762604"/>
          </a:xfrm>
        </p:grpSpPr>
        <p:sp>
          <p:nvSpPr>
            <p:cNvPr id="137" name="Овал 136"/>
            <p:cNvSpPr/>
            <p:nvPr/>
          </p:nvSpPr>
          <p:spPr>
            <a:xfrm>
              <a:off x="1542196" y="2606723"/>
              <a:ext cx="1596788" cy="955343"/>
            </a:xfrm>
            <a:prstGeom prst="ellips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Bear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  <p:cxnSp>
          <p:nvCxnSpPr>
            <p:cNvPr id="138" name="Прямая со стрелкой 137"/>
            <p:cNvCxnSpPr/>
            <p:nvPr/>
          </p:nvCxnSpPr>
          <p:spPr>
            <a:xfrm flipV="1">
              <a:off x="3017276" y="2388659"/>
              <a:ext cx="697190" cy="393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 стрелкой 138"/>
            <p:cNvCxnSpPr/>
            <p:nvPr/>
          </p:nvCxnSpPr>
          <p:spPr>
            <a:xfrm flipV="1">
              <a:off x="3138984" y="2703993"/>
              <a:ext cx="575482" cy="238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 flipV="1">
              <a:off x="3138984" y="3051430"/>
              <a:ext cx="727882" cy="43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3154907" y="3237392"/>
              <a:ext cx="559559" cy="19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2976775" y="3396038"/>
              <a:ext cx="737691" cy="263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 стрелкой 142"/>
            <p:cNvCxnSpPr/>
            <p:nvPr/>
          </p:nvCxnSpPr>
          <p:spPr>
            <a:xfrm flipH="1" flipV="1">
              <a:off x="1021874" y="2388659"/>
              <a:ext cx="605337" cy="448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 стрелкой 143"/>
            <p:cNvCxnSpPr/>
            <p:nvPr/>
          </p:nvCxnSpPr>
          <p:spPr>
            <a:xfrm flipH="1" flipV="1">
              <a:off x="951925" y="2701374"/>
              <a:ext cx="598231" cy="266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Прямая со стрелкой 144"/>
            <p:cNvCxnSpPr/>
            <p:nvPr/>
          </p:nvCxnSpPr>
          <p:spPr>
            <a:xfrm flipH="1" flipV="1">
              <a:off x="773372" y="3102549"/>
              <a:ext cx="748348" cy="13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Прямая со стрелкой 145"/>
            <p:cNvCxnSpPr/>
            <p:nvPr/>
          </p:nvCxnSpPr>
          <p:spPr>
            <a:xfrm flipH="1">
              <a:off x="851848" y="3191187"/>
              <a:ext cx="711390" cy="2329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 flipH="1">
              <a:off x="950221" y="3388625"/>
              <a:ext cx="676991" cy="26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>
            <a:xfrm>
              <a:off x="3714466" y="225041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ats only plants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762237" y="2524844"/>
              <a:ext cx="1541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of animals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936242" y="2896772"/>
              <a:ext cx="1527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and plant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866866" y="3252335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jump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762237" y="356206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swim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13154" y="2850181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omnivore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91707" y="2478414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carnivore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22992" y="2133447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herbivore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-269686" y="3260316"/>
              <a:ext cx="1342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village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89988" y="3619052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forest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58" name="Группа 157"/>
          <p:cNvGrpSpPr/>
          <p:nvPr/>
        </p:nvGrpSpPr>
        <p:grpSpPr>
          <a:xfrm>
            <a:off x="6633755" y="3386468"/>
            <a:ext cx="5733340" cy="1762604"/>
            <a:chOff x="-269686" y="2133447"/>
            <a:chExt cx="5733340" cy="1762604"/>
          </a:xfrm>
        </p:grpSpPr>
        <p:sp>
          <p:nvSpPr>
            <p:cNvPr id="159" name="Овал 158"/>
            <p:cNvSpPr/>
            <p:nvPr/>
          </p:nvSpPr>
          <p:spPr>
            <a:xfrm>
              <a:off x="1542196" y="2606723"/>
              <a:ext cx="1596788" cy="955343"/>
            </a:xfrm>
            <a:prstGeom prst="ellips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Tiger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  <p:cxnSp>
          <p:nvCxnSpPr>
            <p:cNvPr id="160" name="Прямая со стрелкой 159"/>
            <p:cNvCxnSpPr/>
            <p:nvPr/>
          </p:nvCxnSpPr>
          <p:spPr>
            <a:xfrm flipV="1">
              <a:off x="3017276" y="2388659"/>
              <a:ext cx="697190" cy="393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Прямая со стрелкой 160"/>
            <p:cNvCxnSpPr/>
            <p:nvPr/>
          </p:nvCxnSpPr>
          <p:spPr>
            <a:xfrm flipV="1">
              <a:off x="3138984" y="2703993"/>
              <a:ext cx="575482" cy="238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Прямая со стрелкой 161"/>
            <p:cNvCxnSpPr/>
            <p:nvPr/>
          </p:nvCxnSpPr>
          <p:spPr>
            <a:xfrm flipV="1">
              <a:off x="3138984" y="3051430"/>
              <a:ext cx="727882" cy="43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Прямая со стрелкой 162"/>
            <p:cNvCxnSpPr/>
            <p:nvPr/>
          </p:nvCxnSpPr>
          <p:spPr>
            <a:xfrm>
              <a:off x="3154907" y="3237392"/>
              <a:ext cx="559559" cy="19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Прямая со стрелкой 163"/>
            <p:cNvCxnSpPr/>
            <p:nvPr/>
          </p:nvCxnSpPr>
          <p:spPr>
            <a:xfrm>
              <a:off x="2976775" y="3396038"/>
              <a:ext cx="737691" cy="263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Прямая со стрелкой 164"/>
            <p:cNvCxnSpPr/>
            <p:nvPr/>
          </p:nvCxnSpPr>
          <p:spPr>
            <a:xfrm flipH="1" flipV="1">
              <a:off x="1021874" y="2388659"/>
              <a:ext cx="605337" cy="448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Прямая со стрелкой 165"/>
            <p:cNvCxnSpPr/>
            <p:nvPr/>
          </p:nvCxnSpPr>
          <p:spPr>
            <a:xfrm flipH="1" flipV="1">
              <a:off x="951925" y="2701374"/>
              <a:ext cx="598231" cy="266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Прямая со стрелкой 166"/>
            <p:cNvCxnSpPr/>
            <p:nvPr/>
          </p:nvCxnSpPr>
          <p:spPr>
            <a:xfrm flipH="1" flipV="1">
              <a:off x="773372" y="3102549"/>
              <a:ext cx="748348" cy="13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Прямая со стрелкой 167"/>
            <p:cNvCxnSpPr/>
            <p:nvPr/>
          </p:nvCxnSpPr>
          <p:spPr>
            <a:xfrm flipH="1">
              <a:off x="851848" y="3191187"/>
              <a:ext cx="711390" cy="2329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Прямая со стрелкой 168"/>
            <p:cNvCxnSpPr/>
            <p:nvPr/>
          </p:nvCxnSpPr>
          <p:spPr>
            <a:xfrm flipH="1">
              <a:off x="950221" y="3388625"/>
              <a:ext cx="676991" cy="26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3714466" y="225041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ats only plants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762237" y="2524844"/>
              <a:ext cx="1541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of animals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936242" y="2896772"/>
              <a:ext cx="1527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and plant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3866866" y="3252335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jump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3762237" y="356206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swim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13154" y="2850181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omnivore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291707" y="2478414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carnivore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22992" y="2133447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herbivore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-269686" y="3260316"/>
              <a:ext cx="1342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village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89988" y="3619052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forest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202" name="Рисунок 2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274" y="5148701"/>
            <a:ext cx="3785768" cy="1517479"/>
          </a:xfrm>
          <a:prstGeom prst="rect">
            <a:avLst/>
          </a:prstGeom>
        </p:spPr>
      </p:pic>
      <p:pic>
        <p:nvPicPr>
          <p:cNvPr id="203" name="Рисунок 20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2" y="5104254"/>
            <a:ext cx="3785768" cy="1561926"/>
          </a:xfrm>
          <a:prstGeom prst="rect">
            <a:avLst/>
          </a:prstGeom>
        </p:spPr>
      </p:pic>
      <p:pic>
        <p:nvPicPr>
          <p:cNvPr id="204" name="Рисунок 20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46" y="1547462"/>
            <a:ext cx="4166861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449714" y="4108878"/>
            <a:ext cx="5733340" cy="1762604"/>
            <a:chOff x="-269686" y="2133447"/>
            <a:chExt cx="5733340" cy="1762604"/>
          </a:xfrm>
        </p:grpSpPr>
        <p:sp>
          <p:nvSpPr>
            <p:cNvPr id="4" name="Овал 3"/>
            <p:cNvSpPr/>
            <p:nvPr/>
          </p:nvSpPr>
          <p:spPr>
            <a:xfrm>
              <a:off x="1542196" y="2606723"/>
              <a:ext cx="1596788" cy="955343"/>
            </a:xfrm>
            <a:prstGeom prst="ellips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Cow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 flipV="1">
              <a:off x="3017276" y="2388659"/>
              <a:ext cx="697190" cy="393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 flipV="1">
              <a:off x="3138984" y="2703993"/>
              <a:ext cx="575482" cy="238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V="1">
              <a:off x="3138984" y="3051430"/>
              <a:ext cx="727882" cy="43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3154907" y="3237392"/>
              <a:ext cx="559559" cy="19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976775" y="3396038"/>
              <a:ext cx="737691" cy="263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H="1" flipV="1">
              <a:off x="1021874" y="2388659"/>
              <a:ext cx="605337" cy="448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 flipH="1" flipV="1">
              <a:off x="951925" y="2701374"/>
              <a:ext cx="598231" cy="266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flipH="1" flipV="1">
              <a:off x="773372" y="3102549"/>
              <a:ext cx="748348" cy="13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851848" y="3191187"/>
              <a:ext cx="711390" cy="2329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H="1">
              <a:off x="950221" y="3388625"/>
              <a:ext cx="676991" cy="26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714466" y="225041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ats only plants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62237" y="2524844"/>
              <a:ext cx="1541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of animals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36242" y="2896772"/>
              <a:ext cx="1527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and plant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66866" y="3252335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jump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62237" y="356206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swim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3154" y="2850181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omnivore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1707" y="2478414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carnivore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2992" y="2133447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herbivore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269686" y="3260316"/>
              <a:ext cx="1342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village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988" y="3619052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forest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04490" y="967971"/>
            <a:ext cx="5733340" cy="1762604"/>
            <a:chOff x="-269686" y="2133447"/>
            <a:chExt cx="5733340" cy="1762604"/>
          </a:xfrm>
        </p:grpSpPr>
        <p:sp>
          <p:nvSpPr>
            <p:cNvPr id="26" name="Овал 25"/>
            <p:cNvSpPr/>
            <p:nvPr/>
          </p:nvSpPr>
          <p:spPr>
            <a:xfrm>
              <a:off x="1542196" y="2606723"/>
              <a:ext cx="1596788" cy="955343"/>
            </a:xfrm>
            <a:prstGeom prst="ellipse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Sheep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 flipV="1">
              <a:off x="3017276" y="2388659"/>
              <a:ext cx="697190" cy="3932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flipV="1">
              <a:off x="3138984" y="2703993"/>
              <a:ext cx="575482" cy="238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3138984" y="3051430"/>
              <a:ext cx="727882" cy="437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3154907" y="3237392"/>
              <a:ext cx="559559" cy="196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976775" y="3396038"/>
              <a:ext cx="737691" cy="2632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H="1" flipV="1">
              <a:off x="1021874" y="2388659"/>
              <a:ext cx="605337" cy="448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flipH="1" flipV="1">
              <a:off x="951925" y="2701374"/>
              <a:ext cx="598231" cy="266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 flipH="1" flipV="1">
              <a:off x="773372" y="3102549"/>
              <a:ext cx="748348" cy="13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H="1">
              <a:off x="851848" y="3191187"/>
              <a:ext cx="711390" cy="2329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H="1">
              <a:off x="950221" y="3388625"/>
              <a:ext cx="676991" cy="2680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714466" y="225041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ats only plants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62237" y="2524844"/>
              <a:ext cx="1541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of animals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36242" y="2896772"/>
              <a:ext cx="15274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eats meat and plant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66866" y="3252335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jump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62237" y="3562066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can swim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3154" y="2850181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omnivore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1707" y="2478414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carnivore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2992" y="2133447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herbivore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-269686" y="3260316"/>
              <a:ext cx="1342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village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9988" y="3619052"/>
              <a:ext cx="11987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live in the forest</a:t>
              </a:r>
              <a:endParaRPr lang="ru-RU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47" name="Рисунок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53" y="603259"/>
            <a:ext cx="4592662" cy="2292884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83" y="3977325"/>
            <a:ext cx="4417145" cy="237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8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2255" y="308854"/>
            <a:ext cx="6772422" cy="1325563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</a:rPr>
              <a:t>Find </a:t>
            </a:r>
            <a:r>
              <a:rPr lang="en-US" sz="8800" dirty="0">
                <a:solidFill>
                  <a:schemeClr val="accent1">
                    <a:lumMod val="50000"/>
                  </a:schemeClr>
                </a:solidFill>
              </a:rPr>
              <a:t>your pair</a:t>
            </a:r>
            <a:endParaRPr lang="ru-RU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97523" y="2349305"/>
            <a:ext cx="4535659" cy="386861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 herbivore</a:t>
            </a:r>
          </a:p>
          <a:p>
            <a:pPr algn="ctr"/>
            <a:r>
              <a:rPr lang="en-US" sz="3200" dirty="0" smtClean="0"/>
              <a:t>A carnivore</a:t>
            </a:r>
          </a:p>
          <a:p>
            <a:pPr algn="ctr"/>
            <a:r>
              <a:rPr lang="en-US" sz="3200" dirty="0" smtClean="0"/>
              <a:t>A tiger</a:t>
            </a:r>
          </a:p>
          <a:p>
            <a:pPr algn="ctr"/>
            <a:r>
              <a:rPr lang="en-US" sz="3200" dirty="0" smtClean="0"/>
              <a:t>An omnivore</a:t>
            </a:r>
          </a:p>
          <a:p>
            <a:pPr algn="ctr"/>
            <a:r>
              <a:rPr lang="en-US" sz="3200" dirty="0" smtClean="0"/>
              <a:t>A monkey</a:t>
            </a:r>
          </a:p>
          <a:p>
            <a:pPr algn="ctr"/>
            <a:r>
              <a:rPr lang="en-US" sz="3200" dirty="0" smtClean="0"/>
              <a:t>A rabbit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6995160" y="2349304"/>
            <a:ext cx="4579034" cy="386861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carrot</a:t>
            </a:r>
          </a:p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only plants</a:t>
            </a:r>
          </a:p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fruits</a:t>
            </a:r>
          </a:p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other animals</a:t>
            </a:r>
          </a:p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meat of animals</a:t>
            </a:r>
          </a:p>
          <a:p>
            <a:pPr algn="ctr"/>
            <a:r>
              <a:rPr lang="en-US" sz="2800" dirty="0"/>
              <a:t>e</a:t>
            </a:r>
            <a:r>
              <a:rPr lang="en-US" sz="2800" dirty="0" smtClean="0"/>
              <a:t>ats meat and plant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77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6242" y="133113"/>
            <a:ext cx="5475044" cy="1325563"/>
          </a:xfrm>
        </p:spPr>
        <p:txBody>
          <a:bodyPr>
            <a:normAutofit/>
          </a:bodyPr>
          <a:lstStyle/>
          <a:p>
            <a:r>
              <a:rPr lang="en-US" sz="8800" dirty="0">
                <a:solidFill>
                  <a:schemeClr val="accent1">
                    <a:lumMod val="50000"/>
                  </a:schemeClr>
                </a:solidFill>
              </a:rPr>
              <a:t>Correct it! </a:t>
            </a:r>
            <a:endParaRPr lang="ru-RU" sz="8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7754" y="1240312"/>
            <a:ext cx="9931021" cy="5383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Tigers eat plants.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Birds eat meat.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Lions eat carrots.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Monkeys eat other animals.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Bears eat bananas.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956866" y="-40759"/>
            <a:ext cx="2935708" cy="2294497"/>
            <a:chOff x="8956866" y="-40759"/>
            <a:chExt cx="2935708" cy="2294497"/>
          </a:xfrm>
        </p:grpSpPr>
        <p:sp>
          <p:nvSpPr>
            <p:cNvPr id="6" name="Овальная выноска 5"/>
            <p:cNvSpPr/>
            <p:nvPr/>
          </p:nvSpPr>
          <p:spPr>
            <a:xfrm>
              <a:off x="8956866" y="-40759"/>
              <a:ext cx="2935708" cy="2294497"/>
            </a:xfrm>
            <a:prstGeom prst="wedgeEllipseCallout">
              <a:avLst/>
            </a:prstGeom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9120748" y="629606"/>
              <a:ext cx="2771826" cy="1047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What does eat a herbivore?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What does eat a carnivore?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  <a:latin typeface="Bradley Hand ITC" panose="03070402050302030203" pitchFamily="66" charset="0"/>
                </a:rPr>
                <a:t>What does eat a omnivore?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725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852381"/>
            <a:ext cx="6736307" cy="3729393"/>
          </a:xfrm>
          <a:prstGeom prst="snip2DiagRect">
            <a:avLst/>
          </a:prstGeom>
          <a:noFill/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ая выноска 3"/>
          <p:cNvSpPr/>
          <p:nvPr/>
        </p:nvSpPr>
        <p:spPr>
          <a:xfrm>
            <a:off x="4424718" y="177420"/>
            <a:ext cx="5049672" cy="2292825"/>
          </a:xfrm>
          <a:prstGeom prst="wedgeRectCallout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In my country chick lives in the village. And where does …..?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Does monkey like ….?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Does a cow eat …?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Does a tiger eat … or …?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What does omnivore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 …?</a:t>
            </a:r>
          </a:p>
        </p:txBody>
      </p:sp>
    </p:spTree>
    <p:extLst>
      <p:ext uri="{BB962C8B-B14F-4D97-AF65-F5344CB8AC3E}">
        <p14:creationId xmlns:p14="http://schemas.microsoft.com/office/powerpoint/2010/main" val="415010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</a:rPr>
              <a:t>Write a proposition with these words.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4714" y="5700839"/>
            <a:ext cx="4225119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a </a:t>
            </a: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herbivore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14125" y="1607972"/>
            <a:ext cx="17091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eat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3514" y="4440810"/>
            <a:ext cx="38154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omnivores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9088" y="1607972"/>
            <a:ext cx="40414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a carnivore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41084" y="2669011"/>
            <a:ext cx="4023858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eats plants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0308" y="5435557"/>
            <a:ext cx="6655989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eat meat of animals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83594" y="3783718"/>
            <a:ext cx="6655989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eats meat and plant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8200" y="2805395"/>
            <a:ext cx="5793574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0" indent="-6858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</a:rPr>
              <a:t>lives in the forest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11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325" y="288996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Bradley Hand ITC" panose="03070402050302030203" pitchFamily="66" charset="0"/>
                <a:ea typeface="+mn-ea"/>
                <a:cs typeface="+mn-cs"/>
              </a:rPr>
              <a:t>THANK YOU FOR YOUR ATTENTION!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radley Hand ITC" panose="03070402050302030203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9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308</Words>
  <Application>Microsoft Office PowerPoint</Application>
  <PresentationFormat>Widescreen</PresentationFormat>
  <Paragraphs>101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Bradley Hand ITC</vt:lpstr>
      <vt:lpstr>Calibri</vt:lpstr>
      <vt:lpstr>Calibri Light</vt:lpstr>
      <vt:lpstr>Тема Office</vt:lpstr>
      <vt:lpstr>ANIMAL TASTES</vt:lpstr>
      <vt:lpstr>PowerPoint Presentation</vt:lpstr>
      <vt:lpstr>What is the difference between these animals? What do they eat and where do they live?</vt:lpstr>
      <vt:lpstr>PowerPoint Presentation</vt:lpstr>
      <vt:lpstr>Find your pair</vt:lpstr>
      <vt:lpstr>Correct it! </vt:lpstr>
      <vt:lpstr>PowerPoint Presentation</vt:lpstr>
      <vt:lpstr>Write a proposition with these words.</vt:lpstr>
      <vt:lpstr>THANK YOU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TASTES</dc:title>
  <dc:creator>EGO-SERVICE</dc:creator>
  <cp:lastModifiedBy>PALANJYAN</cp:lastModifiedBy>
  <cp:revision>12</cp:revision>
  <dcterms:created xsi:type="dcterms:W3CDTF">2021-06-09T10:35:12Z</dcterms:created>
  <dcterms:modified xsi:type="dcterms:W3CDTF">2021-06-09T15:06:25Z</dcterms:modified>
</cp:coreProperties>
</file>