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3" r:id="rId13"/>
    <p:sldId id="271" r:id="rId14"/>
    <p:sldId id="272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2214" y="-10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03498"/>
            <a:ext cx="79928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Вариант     1346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Вариант     2578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Критерии оценивания химического диктанта: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 баллов – 4 ответа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балла -     3 ответа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 балла -      2 ответа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балла -      1 ответ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26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tatic.wixstatic.com/media/ce916e_87c97b8df7b84ace8cca27d3d59a88c8~mv2_d_5118_3938_s_4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80"/>
            <a:ext cx="8856984" cy="510202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31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9886"/>
            <a:ext cx="770485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Лабораторная работа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Качественная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реакция на сульфид-ионы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Цель: выяснить качественные реакции на сульфид-ионы.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Оборудование: пробирки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Реактивы: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CuSO</a:t>
            </a:r>
            <a:r>
              <a:rPr lang="ru-RU" sz="16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AgNO</a:t>
            </a:r>
            <a:r>
              <a:rPr lang="ru-RU" sz="16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sz="16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1.В пробирку с раствором сульфида натрия добавьте несколько капель сульфата меди (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). В пробирку с раствором сульфида натрия добавьте несколько капель нитрата серебра.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Задания.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Отметьте признаки проведенных вами химических реакций.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Составьте уравнения реакций с нитратом серебра в молекулярном, ионном и сокращенном ионном виде.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4002618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Вывод: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5559" y="3996909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Образование черного осадка  при  взаимодействии сероводородной кислоты и её соли с сульфатом меди(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II)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нитратом серебра  - качественные реакции на сульфид – ионы.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87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2415"/>
            <a:ext cx="7776864" cy="437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904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27534"/>
            <a:ext cx="7704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Домашнее задание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П. 19 – прочитать, выучить основные понятия, выделенные после параграфа.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Творческое задание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Составить 3-5 тестовых задания по изученному материалу.</a:t>
            </a:r>
          </a:p>
        </p:txBody>
      </p:sp>
    </p:spTree>
    <p:extLst>
      <p:ext uri="{BB962C8B-B14F-4D97-AF65-F5344CB8AC3E}">
        <p14:creationId xmlns:p14="http://schemas.microsoft.com/office/powerpoint/2010/main" val="189255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08908" y="2110085"/>
            <a:ext cx="57261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урок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6658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dn.fishki.net/upload/post/2019/09/25/3096532/0740ef47841f8c0f51c70285f2fcdf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519522"/>
            <a:ext cx="3816424" cy="199280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1.wp.com/welady.ru/wp-content/uploads/2018/03/do-i-posle-chistk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692615"/>
            <a:ext cx="3744416" cy="222371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crobux.ru/wp-content/uploads/6/5/4/65473b828ca6e74f7faacd42ce819a37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29" y="2728858"/>
            <a:ext cx="3471446" cy="207514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nside-lighting.ru/800/600/https/severdv.ru/wp-content/uploads/2019/11/serebryanye-cepochk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11510"/>
            <a:ext cx="3744415" cy="216024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6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39366"/>
            <a:ext cx="4506792" cy="3294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411510"/>
            <a:ext cx="81369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СЕРОВОДОРОД.СУЛЬФИДЫ</a:t>
            </a:r>
            <a:r>
              <a:rPr lang="ru-RU" sz="4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88224" y="4299942"/>
            <a:ext cx="243001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Овчаренко И.В., учитель химии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СОШ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№3, филиала МАОУ «СОШ №2»,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г.Заводоуковска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41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СЕРОВОДОРОД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Молекулярная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формула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Тип химической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связи: ковалентная полярная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Тип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кристаллической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решетки:молекулярная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Степень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окисления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18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c.pics.livejournal.com/e_kaspersky/24977487/4571658/4571658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"/>
            <a:ext cx="8064896" cy="514349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21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95"/>
            <a:ext cx="8136904" cy="51434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5980" y="1927793"/>
            <a:ext cx="413612" cy="576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2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280920" cy="51435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35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" t="3687" r="445" b="2558"/>
          <a:stretch/>
        </p:blipFill>
        <p:spPr bwMode="auto">
          <a:xfrm>
            <a:off x="467544" y="0"/>
            <a:ext cx="8208912" cy="51435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23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2563" y="339502"/>
            <a:ext cx="3139834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  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6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Сероводородная кислота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591514"/>
            <a:ext cx="50405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Двухосновная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2634466"/>
            <a:ext cx="46627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Бескислородная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3867894"/>
            <a:ext cx="5976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Слабый электролит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82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164</Words>
  <Application>Microsoft Office PowerPoint</Application>
  <PresentationFormat>Экран (16:9)</PresentationFormat>
  <Paragraphs>44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СЕРОВОДОРОД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oOo</dc:creator>
  <cp:lastModifiedBy>ADMIN</cp:lastModifiedBy>
  <cp:revision>18</cp:revision>
  <dcterms:created xsi:type="dcterms:W3CDTF">2022-12-04T08:41:05Z</dcterms:created>
  <dcterms:modified xsi:type="dcterms:W3CDTF">2023-11-07T10:36:10Z</dcterms:modified>
</cp:coreProperties>
</file>