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Решение задач на проценты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06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9748"/>
            <a:ext cx="593296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Рисунок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718671" y="1844824"/>
            <a:ext cx="5446935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93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Домашнее </a:t>
            </a:r>
            <a:r>
              <a:rPr lang="ru-RU" b="1" dirty="0" smtClean="0"/>
              <a:t>задание</a:t>
            </a:r>
            <a:br>
              <a:rPr lang="ru-RU" b="1" dirty="0" smtClean="0"/>
            </a:br>
            <a:r>
              <a:rPr lang="ru-RU" b="1" dirty="0" smtClean="0"/>
              <a:t>на выбор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Посчитайте</a:t>
            </a:r>
            <a:r>
              <a:rPr lang="ru-RU" dirty="0"/>
              <a:t>, сколько процентов времени от целых суток вы проводите в школе? Сколько процентов времени от суток вы спите?</a:t>
            </a:r>
          </a:p>
          <a:p>
            <a:pPr lvl="0"/>
            <a:r>
              <a:rPr lang="ru-RU" dirty="0"/>
              <a:t>Придумать свою задачу на проценты и оформить её на листе А4 (красочно). На обороте запишите решение.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49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dirty="0"/>
              <a:t>Что называют отношением двух чисел? 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93789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 </a:t>
            </a:r>
            <a:r>
              <a:rPr lang="ru-RU" sz="7200" dirty="0"/>
              <a:t>Что показывает отношение двух чисел?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62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8000" dirty="0" smtClean="0"/>
              <a:t> </a:t>
            </a:r>
            <a:r>
              <a:rPr lang="ru-RU" sz="8000" dirty="0"/>
              <a:t>Что называется процентом?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3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7200" dirty="0"/>
              <a:t>Как записать процент в виде дроби?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21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7200" dirty="0" smtClean="0"/>
              <a:t>Как </a:t>
            </a:r>
            <a:r>
              <a:rPr lang="ru-RU" sz="7200" dirty="0"/>
              <a:t>найти процентное отношение двух чисел?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30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600" dirty="0" smtClean="0"/>
              <a:t>Как </a:t>
            </a:r>
            <a:r>
              <a:rPr lang="ru-RU" sz="6600" dirty="0"/>
              <a:t>найти число по его процентам?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5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7200" dirty="0" smtClean="0"/>
              <a:t>Как </a:t>
            </a:r>
            <a:r>
              <a:rPr lang="ru-RU" sz="7200" dirty="0"/>
              <a:t>выразить проценты числом?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80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10"/>
          <a:stretch/>
        </p:blipFill>
        <p:spPr bwMode="auto">
          <a:xfrm>
            <a:off x="1763688" y="2132856"/>
            <a:ext cx="5881087" cy="421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33407"/>
            <a:ext cx="5932967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96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Решение задач на проценты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 на выбор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на проценты</dc:title>
  <dc:creator>Пользователь</dc:creator>
  <cp:lastModifiedBy>Пользователь</cp:lastModifiedBy>
  <cp:revision>1</cp:revision>
  <dcterms:created xsi:type="dcterms:W3CDTF">2023-11-06T15:43:02Z</dcterms:created>
  <dcterms:modified xsi:type="dcterms:W3CDTF">2023-11-06T15:50:21Z</dcterms:modified>
</cp:coreProperties>
</file>