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53" y="-36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570F1-DEEB-4C25-87B2-744BCDACC719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7C8DF-3C29-44BF-9A70-79C895111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124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87C8DF-3C29-44BF-9A70-79C8951119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06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like.net/uploads/posts/2022-11/166833261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99"/>
                </a:solidFill>
              </a:rPr>
              <a:t>Тема: «Согласные звук [т] [т’].</a:t>
            </a:r>
            <a:br>
              <a:rPr lang="ru-RU" b="1" dirty="0">
                <a:solidFill>
                  <a:srgbClr val="000099"/>
                </a:solidFill>
              </a:rPr>
            </a:br>
            <a:r>
              <a:rPr lang="ru-RU" b="1" dirty="0">
                <a:solidFill>
                  <a:srgbClr val="000099"/>
                </a:solidFill>
              </a:rPr>
              <a:t>Буквы </a:t>
            </a:r>
            <a:r>
              <a:rPr lang="ru-RU" b="1" dirty="0" err="1" smtClean="0">
                <a:solidFill>
                  <a:srgbClr val="000099"/>
                </a:solidFill>
              </a:rPr>
              <a:t>Т,т</a:t>
            </a:r>
            <a:r>
              <a:rPr lang="ru-RU" b="1" dirty="0" smtClean="0">
                <a:solidFill>
                  <a:srgbClr val="000099"/>
                </a:solidFill>
              </a:rPr>
              <a:t>».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508104" y="5589240"/>
            <a:ext cx="3168352" cy="720080"/>
          </a:xfrm>
        </p:spPr>
        <p:txBody>
          <a:bodyPr>
            <a:normAutofit/>
          </a:bodyPr>
          <a:lstStyle/>
          <a:p>
            <a:r>
              <a:rPr lang="ru-RU" sz="1200" dirty="0" err="1" smtClean="0">
                <a:solidFill>
                  <a:schemeClr val="tx1"/>
                </a:solidFill>
              </a:rPr>
              <a:t>Чупина</a:t>
            </a:r>
            <a:r>
              <a:rPr lang="ru-RU" sz="1200" dirty="0" smtClean="0">
                <a:solidFill>
                  <a:schemeClr val="tx1"/>
                </a:solidFill>
              </a:rPr>
              <a:t> О.Э., учитель  начальных классов СОШ №3, филиала МАОУ «СОШ №2», </a:t>
            </a:r>
            <a:r>
              <a:rPr lang="ru-RU" sz="1200" dirty="0" err="1" smtClean="0">
                <a:solidFill>
                  <a:schemeClr val="tx1"/>
                </a:solidFill>
              </a:rPr>
              <a:t>г.Заводоуковска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91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like.net/uploads/posts/2022-11/166833261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FF"/>
                </a:solidFill>
              </a:rPr>
              <a:t>Сегодня на уроке я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удивился…</a:t>
            </a:r>
          </a:p>
          <a:p>
            <a:r>
              <a:rPr lang="ru-RU" dirty="0"/>
              <a:t>п</a:t>
            </a:r>
            <a:r>
              <a:rPr lang="ru-RU" dirty="0" smtClean="0"/>
              <a:t>онял…</a:t>
            </a:r>
          </a:p>
          <a:p>
            <a:r>
              <a:rPr lang="ru-RU" dirty="0"/>
              <a:t>у</a:t>
            </a:r>
            <a:r>
              <a:rPr lang="ru-RU" dirty="0" smtClean="0"/>
              <a:t>знал…</a:t>
            </a:r>
          </a:p>
          <a:p>
            <a:r>
              <a:rPr lang="ru-RU" dirty="0"/>
              <a:t>н</a:t>
            </a:r>
            <a:r>
              <a:rPr lang="ru-RU" dirty="0" smtClean="0"/>
              <a:t>аучился…</a:t>
            </a:r>
          </a:p>
          <a:p>
            <a:r>
              <a:rPr lang="ru-RU" dirty="0"/>
              <a:t>р</a:t>
            </a:r>
            <a:r>
              <a:rPr lang="ru-RU" dirty="0" smtClean="0"/>
              <a:t>аботал…</a:t>
            </a:r>
          </a:p>
          <a:p>
            <a:r>
              <a:rPr lang="ru-RU" dirty="0"/>
              <a:t>н</a:t>
            </a:r>
            <a:r>
              <a:rPr lang="ru-RU" dirty="0" smtClean="0"/>
              <a:t>е смог…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895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like.net/uploads/posts/2022-11/166833261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О\Desktop\Снимок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0"/>
          <a:stretch/>
        </p:blipFill>
        <p:spPr bwMode="auto">
          <a:xfrm>
            <a:off x="308210" y="188640"/>
            <a:ext cx="858427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95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like.net/uploads/posts/2022-11/166833261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91" b="73529"/>
          <a:stretch/>
        </p:blipFill>
        <p:spPr bwMode="auto">
          <a:xfrm>
            <a:off x="683568" y="476672"/>
            <a:ext cx="7887876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51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like.net/uploads/posts/2022-11/166833261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88640"/>
            <a:ext cx="5044653" cy="624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546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like.net/uploads/posts/2022-11/166833261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827088" y="908050"/>
            <a:ext cx="1655762" cy="2232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 dirty="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rgbClr val="CC99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3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539750" y="5229225"/>
            <a:ext cx="987425" cy="9144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1547813" y="5229225"/>
            <a:ext cx="1944687" cy="914400"/>
          </a:xfrm>
          <a:prstGeom prst="rtTriangle">
            <a:avLst/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 rot="10800000">
            <a:off x="1547813" y="5229225"/>
            <a:ext cx="1944687" cy="914400"/>
          </a:xfrm>
          <a:prstGeom prst="rtTriangle">
            <a:avLst/>
          </a:prstGeom>
          <a:solidFill>
            <a:srgbClr val="FE060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539750" y="6308725"/>
            <a:ext cx="935038" cy="0"/>
          </a:xfrm>
          <a:prstGeom prst="line">
            <a:avLst/>
          </a:prstGeom>
          <a:noFill/>
          <a:ln w="203200">
            <a:solidFill>
              <a:srgbClr val="FE060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6156325" y="980728"/>
            <a:ext cx="1584325" cy="2282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 dirty="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E0606"/>
                    </a:gs>
                    <a:gs pos="100000">
                      <a:srgbClr val="FF9999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5</a:t>
            </a:r>
          </a:p>
        </p:txBody>
      </p:sp>
      <p:sp>
        <p:nvSpPr>
          <p:cNvPr id="11" name="AutoShape 13"/>
          <p:cNvSpPr>
            <a:spLocks noChangeArrowheads="1"/>
          </p:cNvSpPr>
          <p:nvPr/>
        </p:nvSpPr>
        <p:spPr bwMode="auto">
          <a:xfrm>
            <a:off x="5795963" y="5229225"/>
            <a:ext cx="1944687" cy="914400"/>
          </a:xfrm>
          <a:prstGeom prst="rtTriangle">
            <a:avLst/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 rot="10800000">
            <a:off x="5823414" y="5229225"/>
            <a:ext cx="1944687" cy="914400"/>
          </a:xfrm>
          <a:prstGeom prst="rtTriangle">
            <a:avLst/>
          </a:prstGeom>
          <a:solidFill>
            <a:srgbClr val="FE060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7768101" y="5229225"/>
            <a:ext cx="987425" cy="914400"/>
          </a:xfrm>
          <a:prstGeom prst="rect">
            <a:avLst/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7740650" y="6308725"/>
            <a:ext cx="935038" cy="0"/>
          </a:xfrm>
          <a:prstGeom prst="line">
            <a:avLst/>
          </a:prstGeom>
          <a:noFill/>
          <a:ln w="203200">
            <a:solidFill>
              <a:srgbClr val="FE060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02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like.net/uploads/posts/2022-11/166833261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467544" y="404664"/>
            <a:ext cx="2399556" cy="272221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solidFill>
                  <a:srgbClr val="3333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Т</a:t>
            </a:r>
          </a:p>
        </p:txBody>
      </p:sp>
      <p:pic>
        <p:nvPicPr>
          <p:cNvPr id="6" name="Picture 4" descr="https://im0-tub-ru.yandex.net/i?id=3f428c7c265aa67ebeb21bd2f66c07a2-sr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20688"/>
            <a:ext cx="2414587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http://www.gotvectors.com/images/preview/hammer-clip-art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77763"/>
            <a:ext cx="1199220" cy="2486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black pho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00571"/>
            <a:ext cx="28194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https://illustrators.ru/uploads/illustration/image/32484/main_32484_origin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87487"/>
            <a:ext cx="47625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57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like.net/uploads/posts/2022-11/1668332610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/>
          <a:srcRect t="33685" r="30920" b="20978"/>
          <a:stretch/>
        </p:blipFill>
        <p:spPr bwMode="auto">
          <a:xfrm>
            <a:off x="4581135" y="1556792"/>
            <a:ext cx="4129865" cy="3672408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/>
          <a:srcRect l="11162" t="12601" b="7111"/>
          <a:stretch/>
        </p:blipFill>
        <p:spPr bwMode="auto">
          <a:xfrm>
            <a:off x="395536" y="681878"/>
            <a:ext cx="4070166" cy="5094515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465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like.net/uploads/posts/2022-11/166833261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00FF"/>
                </a:solidFill>
              </a:rPr>
              <a:t>А.С.Пушкин</a:t>
            </a:r>
            <a:endParaRPr lang="ru-RU" dirty="0"/>
          </a:p>
        </p:txBody>
      </p:sp>
      <p:pic>
        <p:nvPicPr>
          <p:cNvPr id="6" name="Picture 4" descr="http://www.blackbox.o-w.ru/images/2007/Pushk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8905" r="11375" b="5649"/>
          <a:stretch>
            <a:fillRect/>
          </a:stretch>
        </p:blipFill>
        <p:spPr bwMode="auto">
          <a:xfrm>
            <a:off x="2392211" y="1772816"/>
            <a:ext cx="3743325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4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like.net/uploads/posts/2022-11/166833261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http://tcho.ru/uploads/2016/12/Bal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096" y="404664"/>
            <a:ext cx="3402335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http://mtdata.ru/u17/photo4E32/20081412588-0/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7" y="3772678"/>
            <a:ext cx="4087688" cy="271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&amp;Ncy;&amp;acy;&amp;zcy;&amp;vcy;&amp;acy;&amp;ncy;&amp;icy;&amp;yacy; &amp;scy;&amp;kcy;&amp;acy;&amp;zcy;&amp;ocy;&amp;kcy; &amp;Pcy;&amp;ucy;&amp;shcy;&amp;kcy;&amp;icy;&amp;ncy;&amp;acy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070" y="370451"/>
            <a:ext cx="2403985" cy="325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printonic.ru/uploads/images/2016/02/22/img_56cad4903eb8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7" y="370451"/>
            <a:ext cx="2105025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 descr="&amp;Scy;&amp;kcy;&amp;acy;&amp;zcy;&amp;kcy;&amp;acy; &amp;ocy; &amp;TScy;&amp;acy;&amp;rcy;&amp;iecy; &amp;Scy;&amp;acy;&amp;lcy;&amp;tcy;&amp;acy;&amp;ncy;&amp;iecy; &amp;chcy;&amp;icy;&amp;tcy;&amp;acy;&amp;tcy;&amp;softcy; &amp;ocy;&amp;ncy;&amp;lcy;&amp;acy;&amp;jcy;&amp;ncy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72678"/>
            <a:ext cx="3960440" cy="271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98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klike.net/uploads/posts/2022-11/166833261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" y="0"/>
            <a:ext cx="9143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supersnimki.ru/images/pub/2016/12/23/f6be733e-c8f1-11e6-834c-87fcbcd62721_original.jpg?52748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297" y="3861048"/>
            <a:ext cx="4529899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</a:rPr>
              <a:t>Лукоморье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4100" name="Picture 4" descr="https://vsegda-pomnim.com/uploads/posts/2022-04/1651039982_7-vsegda-pomnim-com-p-bereg-morya-krim-foto-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30" y="1268760"/>
            <a:ext cx="443683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09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53</Words>
  <Application>Microsoft Office PowerPoint</Application>
  <PresentationFormat>Экран (4:3)</PresentationFormat>
  <Paragraphs>15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Тема: «Согласные звук [т] [т’]. Буквы Т,т».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А.С.Пушкин</vt:lpstr>
      <vt:lpstr>Презентация PowerPoint</vt:lpstr>
      <vt:lpstr>Лукоморье</vt:lpstr>
      <vt:lpstr>Сегодня на уроке 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«Согласные звук [т] [т’]. Буквы Т,т».</dc:title>
  <dc:creator>О</dc:creator>
  <cp:lastModifiedBy>О</cp:lastModifiedBy>
  <cp:revision>10</cp:revision>
  <dcterms:created xsi:type="dcterms:W3CDTF">2023-11-05T14:07:14Z</dcterms:created>
  <dcterms:modified xsi:type="dcterms:W3CDTF">2023-11-05T20:32:10Z</dcterms:modified>
</cp:coreProperties>
</file>