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53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70F1-DEEB-4C25-87B2-744BCDACC719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7C8DF-3C29-44BF-9A70-79C895111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2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7C8DF-3C29-44BF-9A70-79C8951119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0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99"/>
                </a:solidFill>
              </a:rPr>
              <a:t>Тема: «Согласные звук [т] [т’].</a:t>
            </a:r>
            <a:br>
              <a:rPr lang="ru-RU" b="1" dirty="0">
                <a:solidFill>
                  <a:srgbClr val="000099"/>
                </a:solidFill>
              </a:rPr>
            </a:br>
            <a:r>
              <a:rPr lang="ru-RU" b="1" dirty="0">
                <a:solidFill>
                  <a:srgbClr val="000099"/>
                </a:solidFill>
              </a:rPr>
              <a:t>Буквы </a:t>
            </a:r>
            <a:r>
              <a:rPr lang="ru-RU" b="1" dirty="0" err="1" smtClean="0">
                <a:solidFill>
                  <a:srgbClr val="000099"/>
                </a:solidFill>
              </a:rPr>
              <a:t>Т,т</a:t>
            </a:r>
            <a:r>
              <a:rPr lang="ru-RU" b="1" dirty="0" smtClean="0">
                <a:solidFill>
                  <a:srgbClr val="000099"/>
                </a:solidFill>
              </a:rPr>
              <a:t>».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3168352" cy="720080"/>
          </a:xfrm>
        </p:spPr>
        <p:txBody>
          <a:bodyPr>
            <a:normAutofit/>
          </a:bodyPr>
          <a:lstStyle/>
          <a:p>
            <a:r>
              <a:rPr lang="ru-RU" sz="1200" dirty="0" err="1" smtClean="0">
                <a:solidFill>
                  <a:schemeClr val="tx1"/>
                </a:solidFill>
              </a:rPr>
              <a:t>Чупина</a:t>
            </a:r>
            <a:r>
              <a:rPr lang="ru-RU" sz="1200" dirty="0" smtClean="0">
                <a:solidFill>
                  <a:schemeClr val="tx1"/>
                </a:solidFill>
              </a:rPr>
              <a:t> О.Э., учитель  начальных классов СОШ №3, филиала МАОУ «СОШ №2», </a:t>
            </a:r>
            <a:r>
              <a:rPr lang="ru-RU" sz="1200" dirty="0" err="1" smtClean="0">
                <a:solidFill>
                  <a:schemeClr val="tx1"/>
                </a:solidFill>
              </a:rPr>
              <a:t>г.Заводоуковска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Сегодня на уроке я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удивился…</a:t>
            </a:r>
          </a:p>
          <a:p>
            <a:r>
              <a:rPr lang="ru-RU" dirty="0"/>
              <a:t>п</a:t>
            </a:r>
            <a:r>
              <a:rPr lang="ru-RU" dirty="0" smtClean="0"/>
              <a:t>онял…</a:t>
            </a:r>
          </a:p>
          <a:p>
            <a:r>
              <a:rPr lang="ru-RU" dirty="0"/>
              <a:t>у</a:t>
            </a:r>
            <a:r>
              <a:rPr lang="ru-RU" dirty="0" smtClean="0"/>
              <a:t>знал…</a:t>
            </a:r>
          </a:p>
          <a:p>
            <a:r>
              <a:rPr lang="ru-RU" dirty="0"/>
              <a:t>н</a:t>
            </a:r>
            <a:r>
              <a:rPr lang="ru-RU" dirty="0" smtClean="0"/>
              <a:t>аучился…</a:t>
            </a:r>
          </a:p>
          <a:p>
            <a:r>
              <a:rPr lang="ru-RU" dirty="0"/>
              <a:t>р</a:t>
            </a:r>
            <a:r>
              <a:rPr lang="ru-RU" dirty="0" smtClean="0"/>
              <a:t>аботал…</a:t>
            </a:r>
          </a:p>
          <a:p>
            <a:r>
              <a:rPr lang="ru-RU" dirty="0"/>
              <a:t>н</a:t>
            </a:r>
            <a:r>
              <a:rPr lang="ru-RU" dirty="0" smtClean="0"/>
              <a:t>е смог…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О\Desktop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/>
          <a:stretch/>
        </p:blipFill>
        <p:spPr bwMode="auto">
          <a:xfrm>
            <a:off x="308210" y="188640"/>
            <a:ext cx="858427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91" b="73529"/>
          <a:stretch/>
        </p:blipFill>
        <p:spPr bwMode="auto">
          <a:xfrm>
            <a:off x="683568" y="476672"/>
            <a:ext cx="78878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5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88640"/>
            <a:ext cx="5044653" cy="624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27088" y="908050"/>
            <a:ext cx="1655762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rgbClr val="CC99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9750" y="5229225"/>
            <a:ext cx="987425" cy="9144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547813" y="5229225"/>
            <a:ext cx="1944687" cy="914400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10800000">
            <a:off x="1547813" y="5229225"/>
            <a:ext cx="1944687" cy="914400"/>
          </a:xfrm>
          <a:prstGeom prst="rtTriangle">
            <a:avLst/>
          </a:prstGeom>
          <a:solidFill>
            <a:srgbClr val="FE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39750" y="6308725"/>
            <a:ext cx="935038" cy="0"/>
          </a:xfrm>
          <a:prstGeom prst="line">
            <a:avLst/>
          </a:prstGeom>
          <a:noFill/>
          <a:ln w="203200">
            <a:solidFill>
              <a:srgbClr val="FE06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156325" y="980728"/>
            <a:ext cx="1584325" cy="228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0606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795963" y="5229225"/>
            <a:ext cx="1944687" cy="914400"/>
          </a:xfrm>
          <a:prstGeom prst="rtTriangle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0800000">
            <a:off x="5823414" y="5229225"/>
            <a:ext cx="1944687" cy="914400"/>
          </a:xfrm>
          <a:prstGeom prst="rtTriangle">
            <a:avLst/>
          </a:prstGeom>
          <a:solidFill>
            <a:srgbClr val="FE06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768101" y="5229225"/>
            <a:ext cx="987425" cy="914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740650" y="6308725"/>
            <a:ext cx="935038" cy="0"/>
          </a:xfrm>
          <a:prstGeom prst="line">
            <a:avLst/>
          </a:prstGeom>
          <a:noFill/>
          <a:ln w="203200">
            <a:solidFill>
              <a:srgbClr val="FE06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67544" y="404664"/>
            <a:ext cx="2399556" cy="272221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33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</a:p>
        </p:txBody>
      </p:sp>
      <p:pic>
        <p:nvPicPr>
          <p:cNvPr id="6" name="Picture 4" descr="https://im0-tub-ru.yandex.net/i?id=3f428c7c265aa67ebeb21bd2f66c07a2-sr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2414587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www.gotvectors.com/images/preview/hammer-clip-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7763"/>
            <a:ext cx="1199220" cy="248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black 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00571"/>
            <a:ext cx="2819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illustrators.ru/uploads/illustration/image/32484/main_32484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7487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/>
          <a:srcRect t="33685" r="30920" b="20978"/>
          <a:stretch/>
        </p:blipFill>
        <p:spPr bwMode="auto">
          <a:xfrm>
            <a:off x="4581135" y="1556792"/>
            <a:ext cx="4129865" cy="367240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/>
          <a:srcRect l="11162" t="12601" b="7111"/>
          <a:stretch/>
        </p:blipFill>
        <p:spPr bwMode="auto">
          <a:xfrm>
            <a:off x="395536" y="681878"/>
            <a:ext cx="4070166" cy="50945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6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FF"/>
                </a:solidFill>
              </a:rPr>
              <a:t>А.С.Пушкин</a:t>
            </a:r>
            <a:endParaRPr lang="ru-RU" dirty="0"/>
          </a:p>
        </p:txBody>
      </p:sp>
      <p:pic>
        <p:nvPicPr>
          <p:cNvPr id="6" name="Picture 4" descr="http://www.blackbox.o-w.ru/images/2007/Push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8905" r="11375" b="5649"/>
          <a:stretch>
            <a:fillRect/>
          </a:stretch>
        </p:blipFill>
        <p:spPr bwMode="auto">
          <a:xfrm>
            <a:off x="2392211" y="1772816"/>
            <a:ext cx="3743325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tcho.ru/uploads/2016/12/Bal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6" y="404664"/>
            <a:ext cx="340233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mtdata.ru/u17/photo4E32/20081412588-0/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7" y="3772678"/>
            <a:ext cx="4087688" cy="271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&amp;Ncy;&amp;acy;&amp;zcy;&amp;vcy;&amp;acy;&amp;ncy;&amp;icy;&amp;yacy; &amp;scy;&amp;kcy;&amp;acy;&amp;zcy;&amp;ocy;&amp;kcy; &amp;Pcy;&amp;ucy;&amp;shcy;&amp;kcy;&amp;icy;&amp;ncy;&amp;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70" y="370451"/>
            <a:ext cx="2403985" cy="325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rintonic.ru/uploads/images/2016/02/22/img_56cad4903eb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7" y="370451"/>
            <a:ext cx="21050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&amp;Scy;&amp;kcy;&amp;acy;&amp;zcy;&amp;kcy;&amp;acy; &amp;ocy; &amp;TScy;&amp;acy;&amp;rcy;&amp;iecy; &amp;Scy;&amp;acy;&amp;lcy;&amp;tcy;&amp;acy;&amp;ncy;&amp;iecy; &amp;chcy;&amp;icy;&amp;tcy;&amp;acy;&amp;tcy;&amp;softcy; &amp;ocy;&amp;ncy;&amp;lcy;&amp;acy;&amp;jcy;&amp;n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2678"/>
            <a:ext cx="3960440" cy="27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833261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persnimki.ru/images/pub/2016/12/23/f6be733e-c8f1-11e6-834c-87fcbcd62721_original.jpg?5274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97" y="3861048"/>
            <a:ext cx="45298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Лукоморье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100" name="Picture 4" descr="https://vsegda-pomnim.com/uploads/posts/2022-04/1651039982_7-vsegda-pomnim-com-p-bereg-morya-krim-foto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0" y="1268760"/>
            <a:ext cx="443683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53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Тема: «Согласные звук [т] [т’]. Буквы Т,т».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А.С.Пушкин</vt:lpstr>
      <vt:lpstr>Презентация PowerPoint</vt:lpstr>
      <vt:lpstr>Лукоморье</vt:lpstr>
      <vt:lpstr>Сегодня на уроке 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«Согласные звук [т] [т’]. Буквы Т,т».</dc:title>
  <dc:creator>О</dc:creator>
  <cp:lastModifiedBy>О</cp:lastModifiedBy>
  <cp:revision>10</cp:revision>
  <dcterms:created xsi:type="dcterms:W3CDTF">2023-11-05T14:07:14Z</dcterms:created>
  <dcterms:modified xsi:type="dcterms:W3CDTF">2023-11-05T20:32:10Z</dcterms:modified>
</cp:coreProperties>
</file>