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2" r:id="rId2"/>
    <p:sldId id="304" r:id="rId3"/>
    <p:sldId id="314" r:id="rId4"/>
    <p:sldId id="313" r:id="rId5"/>
    <p:sldId id="311" r:id="rId6"/>
    <p:sldId id="30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713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610" autoAdjust="0"/>
    <p:restoredTop sz="95596" autoAdjust="0"/>
  </p:normalViewPr>
  <p:slideViewPr>
    <p:cSldViewPr>
      <p:cViewPr varScale="1">
        <p:scale>
          <a:sx n="108" d="100"/>
          <a:sy n="108" d="100"/>
        </p:scale>
        <p:origin x="-16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92F499F-9EE3-4D01-8866-BE5767BC2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30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564ECC-1615-4725-99DD-09CE4A9205C4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65150"/>
            <a:ext cx="7620000" cy="704850"/>
          </a:xfrm>
          <a:extLst/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11275"/>
            <a:ext cx="7620000" cy="441325"/>
          </a:xfrm>
          <a:extLst/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19075"/>
            <a:ext cx="2181225" cy="54959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38125" y="219075"/>
            <a:ext cx="6391275" cy="54959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8125" y="219075"/>
            <a:ext cx="87249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142038"/>
            <a:ext cx="8724900" cy="715962"/>
          </a:xfrm>
        </p:spPr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</a:rPr>
              <a:t>А.П.Чехов (1860-1904)</a:t>
            </a:r>
          </a:p>
        </p:txBody>
      </p:sp>
      <p:sp>
        <p:nvSpPr>
          <p:cNvPr id="14338" name="Содержимое 4"/>
          <p:cNvSpPr>
            <a:spLocks noGrp="1"/>
          </p:cNvSpPr>
          <p:nvPr>
            <p:ph idx="4294967295"/>
          </p:nvPr>
        </p:nvSpPr>
        <p:spPr>
          <a:xfrm>
            <a:off x="0" y="765175"/>
            <a:ext cx="8858250" cy="54721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3600" smtClean="0"/>
          </a:p>
          <a:p>
            <a:pPr algn="ctr" eaLnBrk="1" hangingPunct="1">
              <a:buFontTx/>
              <a:buNone/>
            </a:pPr>
            <a:r>
              <a:rPr lang="ru-RU" sz="3600" smtClean="0"/>
              <a:t>	</a:t>
            </a:r>
            <a:endParaRPr lang="ru-RU" sz="6600" smtClean="0">
              <a:latin typeface="Arial Narrow" pitchFamily="34" charset="0"/>
            </a:endParaRPr>
          </a:p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14339" name="Picture 2" descr="Картинки по запросу фото чех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188913"/>
            <a:ext cx="523875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04813"/>
            <a:ext cx="9144000" cy="2519362"/>
          </a:xfrm>
        </p:spPr>
        <p:txBody>
          <a:bodyPr/>
          <a:lstStyle/>
          <a:p>
            <a:pPr algn="ctr" eaLnBrk="1" hangingPunct="1"/>
            <a:r>
              <a:rPr lang="ru-RU" sz="4800" b="1" i="1" smtClean="0">
                <a:latin typeface="Bookman Old Style" pitchFamily="18" charset="0"/>
              </a:rPr>
              <a:t>А.П.Чехов – мастер художественной детали.</a:t>
            </a:r>
            <a:endParaRPr lang="ru-RU" sz="4800" i="1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52387"/>
            <a:ext cx="9143999" cy="691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4932040" y="3284984"/>
            <a:ext cx="2808312" cy="647700"/>
          </a:xfrm>
          <a:prstGeom prst="ellipse">
            <a:avLst/>
          </a:prstGeom>
          <a:noFill/>
          <a:ln w="38100">
            <a:solidFill>
              <a:srgbClr val="E36C0A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79646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4962201" y="980728"/>
            <a:ext cx="2286000" cy="647700"/>
          </a:xfrm>
          <a:prstGeom prst="ellipse">
            <a:avLst/>
          </a:prstGeom>
          <a:noFill/>
          <a:ln w="38100">
            <a:solidFill>
              <a:srgbClr val="E36C0A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79646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31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0825" y="188913"/>
            <a:ext cx="8724900" cy="715962"/>
          </a:xfrm>
        </p:spPr>
        <p:txBody>
          <a:bodyPr/>
          <a:lstStyle/>
          <a:p>
            <a:pPr algn="ctr" eaLnBrk="1" hangingPunct="1"/>
            <a:r>
              <a:rPr lang="en-US" smtClean="0">
                <a:latin typeface="Times New Roman" pitchFamily="18" charset="0"/>
              </a:rPr>
              <a:t>QRAFTER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23555" name="Содержимое 4"/>
          <p:cNvSpPr>
            <a:spLocks noGrp="1"/>
          </p:cNvSpPr>
          <p:nvPr>
            <p:ph idx="4294967295"/>
          </p:nvPr>
        </p:nvSpPr>
        <p:spPr>
          <a:xfrm>
            <a:off x="0" y="1125538"/>
            <a:ext cx="9144000" cy="54292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b="1" smtClean="0">
              <a:latin typeface="Times New Roman" pitchFamily="18" charset="0"/>
            </a:endParaRPr>
          </a:p>
        </p:txBody>
      </p:sp>
      <p:pic>
        <p:nvPicPr>
          <p:cNvPr id="23557" name="Picture 5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125538"/>
            <a:ext cx="3240087" cy="3240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7410" name="Объект 2"/>
          <p:cNvSpPr>
            <a:spLocks noGrp="1"/>
          </p:cNvSpPr>
          <p:nvPr>
            <p:ph idx="4294967295"/>
          </p:nvPr>
        </p:nvSpPr>
        <p:spPr>
          <a:xfrm>
            <a:off x="468313" y="1447800"/>
            <a:ext cx="8351837" cy="42672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sz="4000" b="1" smtClean="0">
              <a:latin typeface="Times New Roman" pitchFamily="18" charset="0"/>
            </a:endParaRPr>
          </a:p>
        </p:txBody>
      </p:sp>
      <p:pic>
        <p:nvPicPr>
          <p:cNvPr id="21508" name="Picture 4" descr="ÐÐ°ÑÑÐ¸Ð½ÐºÐ¸ Ð¿Ð¾ Ð·Ð°Ð¿ÑÐ¾ÑÑ Ð¸Ð»Ð»ÑÑÑÑÐ°ÑÐ¸Ð¸ Ðº ÑÐ°ÑÑÐºÐ°Ð·Ñ ÑÐµÑÐ¾Ð²Ð° ÑÐ¾Ð»ÑÑÑÐ¹ Ð¸ ÑÐ¾Ð½ÐºÐ¸Ð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724900" cy="715962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Times New Roman" pitchFamily="18" charset="0"/>
              </a:rPr>
              <a:t>Домашнее задание:</a:t>
            </a:r>
            <a:endParaRPr lang="ru-RU" smtClean="0">
              <a:latin typeface="Times New Roman" pitchFamily="18" charset="0"/>
            </a:endParaRPr>
          </a:p>
        </p:txBody>
      </p:sp>
      <p:sp>
        <p:nvSpPr>
          <p:cNvPr id="18434" name="Содержимое 4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292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b="1" smtClean="0">
                <a:latin typeface="Times New Roman" pitchFamily="18" charset="0"/>
              </a:rPr>
              <a:t>Создать комикс по рассказу Чехова «Толстый и тонкий» в электронном или бумажном варианте. Используйте любой понравившийся вам стиль исполнения (аппликация, графика, живопись и др).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3">
      <a:dk1>
        <a:srgbClr val="4D4D4D"/>
      </a:dk1>
      <a:lt1>
        <a:srgbClr val="FFFFFF"/>
      </a:lt1>
      <a:dk2>
        <a:srgbClr val="4D4D4D"/>
      </a:dk2>
      <a:lt2>
        <a:srgbClr val="045B4B"/>
      </a:lt2>
      <a:accent1>
        <a:srgbClr val="1C7C70"/>
      </a:accent1>
      <a:accent2>
        <a:srgbClr val="379690"/>
      </a:accent2>
      <a:accent3>
        <a:srgbClr val="FFFFFF"/>
      </a:accent3>
      <a:accent4>
        <a:srgbClr val="404040"/>
      </a:accent4>
      <a:accent5>
        <a:srgbClr val="ABBFBB"/>
      </a:accent5>
      <a:accent6>
        <a:srgbClr val="318782"/>
      </a:accent6>
      <a:hlink>
        <a:srgbClr val="54B2A4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15802"/>
        </a:lt2>
        <a:accent1>
          <a:srgbClr val="016E01"/>
        </a:accent1>
        <a:accent2>
          <a:srgbClr val="019003"/>
        </a:accent2>
        <a:accent3>
          <a:srgbClr val="FFFFFF"/>
        </a:accent3>
        <a:accent4>
          <a:srgbClr val="404040"/>
        </a:accent4>
        <a:accent5>
          <a:srgbClr val="AABAAA"/>
        </a:accent5>
        <a:accent6>
          <a:srgbClr val="018202"/>
        </a:accent6>
        <a:hlink>
          <a:srgbClr val="01A60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45B4B"/>
        </a:lt2>
        <a:accent1>
          <a:srgbClr val="1C7C70"/>
        </a:accent1>
        <a:accent2>
          <a:srgbClr val="379690"/>
        </a:accent2>
        <a:accent3>
          <a:srgbClr val="FFFFFF"/>
        </a:accent3>
        <a:accent4>
          <a:srgbClr val="404040"/>
        </a:accent4>
        <a:accent5>
          <a:srgbClr val="ABBFBB"/>
        </a:accent5>
        <a:accent6>
          <a:srgbClr val="318782"/>
        </a:accent6>
        <a:hlink>
          <a:srgbClr val="54B2A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731</TotalTime>
  <Words>46</Words>
  <Application>Microsoft Office PowerPoint</Application>
  <PresentationFormat>Экран (4:3)</PresentationFormat>
  <Paragraphs>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powerpoint-template</vt:lpstr>
      <vt:lpstr>А.П.Чехов (1860-1904)</vt:lpstr>
      <vt:lpstr>А.П.Чехов – мастер художественной детали.</vt:lpstr>
      <vt:lpstr>Презентация PowerPoint</vt:lpstr>
      <vt:lpstr>QRAFTER</vt:lpstr>
      <vt:lpstr>Презентация PowerPoint</vt:lpstr>
      <vt:lpstr>Домашнее задание: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Олег</dc:creator>
  <cp:lastModifiedBy>User</cp:lastModifiedBy>
  <cp:revision>71</cp:revision>
  <dcterms:created xsi:type="dcterms:W3CDTF">2012-08-03T05:35:41Z</dcterms:created>
  <dcterms:modified xsi:type="dcterms:W3CDTF">2021-11-18T07:40:16Z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183641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