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2" r:id="rId2"/>
    <p:sldId id="304" r:id="rId3"/>
    <p:sldId id="314" r:id="rId4"/>
    <p:sldId id="313" r:id="rId5"/>
    <p:sldId id="311" r:id="rId6"/>
    <p:sldId id="30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10" autoAdjust="0"/>
    <p:restoredTop sz="95596" autoAdjust="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92F499F-9EE3-4D01-8866-BE5767BC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30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564ECC-1615-4725-99DD-09CE4A9205C4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/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/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142038"/>
            <a:ext cx="8724900" cy="715962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Times New Roman" pitchFamily="18" charset="0"/>
              </a:rPr>
              <a:t>А.П.Чехов (1860-1904)</a:t>
            </a:r>
          </a:p>
        </p:txBody>
      </p:sp>
      <p:sp>
        <p:nvSpPr>
          <p:cNvPr id="14338" name="Содержимое 4"/>
          <p:cNvSpPr>
            <a:spLocks noGrp="1"/>
          </p:cNvSpPr>
          <p:nvPr>
            <p:ph idx="4294967295"/>
          </p:nvPr>
        </p:nvSpPr>
        <p:spPr>
          <a:xfrm>
            <a:off x="0" y="765175"/>
            <a:ext cx="8858250" cy="54721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3600" smtClean="0"/>
          </a:p>
          <a:p>
            <a:pPr algn="ctr" eaLnBrk="1" hangingPunct="1">
              <a:buFontTx/>
              <a:buNone/>
            </a:pPr>
            <a:r>
              <a:rPr lang="ru-RU" sz="3600" smtClean="0"/>
              <a:t>	</a:t>
            </a:r>
            <a:endParaRPr lang="ru-RU" sz="6600" smtClean="0">
              <a:latin typeface="Arial Narrow" pitchFamily="34" charset="0"/>
            </a:endParaRPr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4339" name="Picture 2" descr="Картинки по запросу фото чех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88913"/>
            <a:ext cx="52387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9144000" cy="2519362"/>
          </a:xfrm>
        </p:spPr>
        <p:txBody>
          <a:bodyPr/>
          <a:lstStyle/>
          <a:p>
            <a:pPr algn="ctr" eaLnBrk="1" hangingPunct="1"/>
            <a:r>
              <a:rPr lang="ru-RU" sz="4800" b="1" i="1" smtClean="0">
                <a:latin typeface="Bookman Old Style" pitchFamily="18" charset="0"/>
              </a:rPr>
              <a:t>А.П.Чехов – мастер художественной детали.</a:t>
            </a:r>
            <a:endParaRPr lang="ru-RU" sz="4800" i="1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2387"/>
            <a:ext cx="9143999" cy="691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4932040" y="3284984"/>
            <a:ext cx="2808312" cy="647700"/>
          </a:xfrm>
          <a:prstGeom prst="ellipse">
            <a:avLst/>
          </a:prstGeom>
          <a:noFill/>
          <a:ln w="38100">
            <a:solidFill>
              <a:srgbClr val="E36C0A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79646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962201" y="980728"/>
            <a:ext cx="2286000" cy="647700"/>
          </a:xfrm>
          <a:prstGeom prst="ellipse">
            <a:avLst/>
          </a:prstGeom>
          <a:noFill/>
          <a:ln w="38100">
            <a:solidFill>
              <a:srgbClr val="E36C0A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79646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31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724900" cy="715962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Times New Roman" pitchFamily="18" charset="0"/>
              </a:rPr>
              <a:t>QRAFTER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23555" name="Содержимое 4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429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b="1" smtClean="0">
              <a:latin typeface="Times New Roman" pitchFamily="18" charset="0"/>
            </a:endParaRPr>
          </a:p>
        </p:txBody>
      </p:sp>
      <p:pic>
        <p:nvPicPr>
          <p:cNvPr id="23557" name="Picture 5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25538"/>
            <a:ext cx="3240087" cy="3240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>
          <a:xfrm>
            <a:off x="468313" y="1447800"/>
            <a:ext cx="8351837" cy="42672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sz="4000" b="1" smtClean="0">
              <a:latin typeface="Times New Roman" pitchFamily="18" charset="0"/>
            </a:endParaRPr>
          </a:p>
        </p:txBody>
      </p:sp>
      <p:pic>
        <p:nvPicPr>
          <p:cNvPr id="21508" name="Picture 4" descr="ÐÐ°ÑÑÐ¸Ð½ÐºÐ¸ Ð¿Ð¾ Ð·Ð°Ð¿ÑÐ¾ÑÑ Ð¸Ð»Ð»ÑÑÑÑÐ°ÑÐ¸Ð¸ Ðº ÑÐ°ÑÑÐºÐ°Ð·Ñ ÑÐµÑÐ¾Ð²Ð° ÑÐ¾Ð»ÑÑÑÐ¹ Ð¸ ÑÐ¾Ð½ÐºÐ¸Ð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24900" cy="715962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</a:rPr>
              <a:t>Домашнее задание: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18434" name="Содержимое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29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b="1" smtClean="0">
                <a:latin typeface="Times New Roman" pitchFamily="18" charset="0"/>
              </a:rPr>
              <a:t>Создать комикс по рассказу Чехова «Толстый и тонкий» в электронном или бумажном варианте. Используйте любой понравившийся вам стиль исполнения (аппликация, графика, живопись и др).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731</TotalTime>
  <Words>46</Words>
  <Application>Microsoft Office PowerPoint</Application>
  <PresentationFormat>Экран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powerpoint-template</vt:lpstr>
      <vt:lpstr>А.П.Чехов (1860-1904)</vt:lpstr>
      <vt:lpstr>А.П.Чехов – мастер художественной детали.</vt:lpstr>
      <vt:lpstr>Презентация PowerPoint</vt:lpstr>
      <vt:lpstr>QRAFTER</vt:lpstr>
      <vt:lpstr>Презентация PowerPoint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User</cp:lastModifiedBy>
  <cp:revision>71</cp:revision>
  <dcterms:created xsi:type="dcterms:W3CDTF">2012-08-03T05:35:41Z</dcterms:created>
  <dcterms:modified xsi:type="dcterms:W3CDTF">2021-11-18T07:40:16Z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