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  <p:sldId id="262" r:id="rId3"/>
    <p:sldId id="259" r:id="rId4"/>
    <p:sldId id="264" r:id="rId5"/>
    <p:sldId id="257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7418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7504" y="188640"/>
            <a:ext cx="8928991" cy="4736817"/>
          </a:xfrm>
        </p:spPr>
        <p:txBody>
          <a:bodyPr/>
          <a:lstStyle/>
          <a:p>
            <a:pPr marL="182880" indent="0">
              <a:spcAft>
                <a:spcPts val="0"/>
              </a:spcAft>
              <a:buNone/>
            </a:pPr>
            <a:r>
              <a:rPr lang="ru-RU" dirty="0">
                <a:effectLst/>
                <a:latin typeface="Times New Roman"/>
                <a:ea typeface="Times New Roman"/>
              </a:rPr>
              <a:t>ЦЕЛЬ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:</a:t>
            </a:r>
            <a:r>
              <a:rPr lang="ru-RU" dirty="0">
                <a:effectLst/>
                <a:latin typeface="Times New Roman"/>
                <a:ea typeface="Times New Roman"/>
              </a:rPr>
              <a:t/>
            </a:r>
            <a:br>
              <a:rPr lang="ru-RU" dirty="0">
                <a:effectLst/>
                <a:latin typeface="Times New Roman"/>
                <a:ea typeface="Times New Roman"/>
              </a:rPr>
            </a:br>
            <a:r>
              <a:rPr lang="ru-RU" b="0" dirty="0">
                <a:effectLst/>
                <a:latin typeface="Times New Roman"/>
                <a:ea typeface="Times New Roman"/>
              </a:rPr>
              <a:t>-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повторить …</a:t>
            </a:r>
            <a:r>
              <a:rPr lang="ru-RU" b="0" dirty="0">
                <a:effectLst/>
                <a:latin typeface="Times New Roman"/>
                <a:ea typeface="Times New Roman"/>
              </a:rPr>
              <a:t/>
            </a:r>
            <a:br>
              <a:rPr lang="ru-RU" b="0" dirty="0">
                <a:effectLst/>
                <a:latin typeface="Times New Roman"/>
                <a:ea typeface="Times New Roman"/>
              </a:rPr>
            </a:br>
            <a:r>
              <a:rPr lang="ru-RU" b="0" dirty="0">
                <a:effectLst/>
                <a:latin typeface="Times New Roman"/>
                <a:ea typeface="Times New Roman"/>
              </a:rPr>
              <a:t>- расширить знания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о …</a:t>
            </a:r>
            <a:r>
              <a:rPr lang="ru-RU" b="0" dirty="0">
                <a:effectLst/>
                <a:latin typeface="Times New Roman"/>
                <a:ea typeface="Times New Roman"/>
              </a:rPr>
              <a:t/>
            </a:r>
            <a:br>
              <a:rPr lang="ru-RU" b="0" dirty="0">
                <a:effectLst/>
                <a:latin typeface="Times New Roman"/>
                <a:ea typeface="Times New Roman"/>
              </a:rPr>
            </a:br>
            <a:r>
              <a:rPr lang="ru-RU" b="0" dirty="0">
                <a:effectLst/>
                <a:latin typeface="Times New Roman"/>
                <a:ea typeface="Times New Roman"/>
              </a:rPr>
              <a:t>- научиться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распознавать …</a:t>
            </a:r>
            <a:r>
              <a:rPr lang="ru-RU" b="0" dirty="0">
                <a:effectLst/>
                <a:latin typeface="Times New Roman"/>
                <a:ea typeface="Times New Roman"/>
              </a:rPr>
              <a:t/>
            </a:r>
            <a:br>
              <a:rPr lang="ru-RU" b="0" dirty="0">
                <a:effectLst/>
                <a:latin typeface="Times New Roman"/>
                <a:ea typeface="Times New Roman"/>
              </a:rPr>
            </a:b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2255055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7504" y="188640"/>
            <a:ext cx="8928991" cy="4736817"/>
          </a:xfrm>
        </p:spPr>
        <p:txBody>
          <a:bodyPr/>
          <a:lstStyle/>
          <a:p>
            <a:pPr marL="182880" indent="0">
              <a:spcAft>
                <a:spcPts val="0"/>
              </a:spcAft>
              <a:buNone/>
            </a:pPr>
            <a:r>
              <a:rPr lang="ru-RU" dirty="0">
                <a:effectLst/>
                <a:latin typeface="Times New Roman"/>
                <a:ea typeface="Times New Roman"/>
              </a:rPr>
              <a:t>ЦЕЛЬ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:</a:t>
            </a:r>
            <a:r>
              <a:rPr lang="ru-RU" dirty="0">
                <a:effectLst/>
                <a:latin typeface="Times New Roman"/>
                <a:ea typeface="Times New Roman"/>
              </a:rPr>
              <a:t/>
            </a:r>
            <a:br>
              <a:rPr lang="ru-RU" dirty="0">
                <a:effectLst/>
                <a:latin typeface="Times New Roman"/>
                <a:ea typeface="Times New Roman"/>
              </a:rPr>
            </a:br>
            <a:r>
              <a:rPr lang="ru-RU" b="0" dirty="0">
                <a:effectLst/>
                <a:latin typeface="Times New Roman"/>
                <a:ea typeface="Times New Roman"/>
              </a:rPr>
              <a:t>-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повторить особенности публицистического стиля;</a:t>
            </a:r>
            <a:r>
              <a:rPr lang="ru-RU" b="0" dirty="0">
                <a:effectLst/>
                <a:latin typeface="Times New Roman"/>
                <a:ea typeface="Times New Roman"/>
              </a:rPr>
              <a:t/>
            </a:r>
            <a:br>
              <a:rPr lang="ru-RU" b="0" dirty="0">
                <a:effectLst/>
                <a:latin typeface="Times New Roman"/>
                <a:ea typeface="Times New Roman"/>
              </a:rPr>
            </a:br>
            <a:r>
              <a:rPr lang="ru-RU" b="0" dirty="0">
                <a:effectLst/>
                <a:latin typeface="Times New Roman"/>
                <a:ea typeface="Times New Roman"/>
              </a:rPr>
              <a:t>- расширить знания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о публицистическом стиле;</a:t>
            </a:r>
            <a:r>
              <a:rPr lang="ru-RU" b="0" dirty="0">
                <a:effectLst/>
                <a:latin typeface="Times New Roman"/>
                <a:ea typeface="Times New Roman"/>
              </a:rPr>
              <a:t/>
            </a:r>
            <a:br>
              <a:rPr lang="ru-RU" b="0" dirty="0">
                <a:effectLst/>
                <a:latin typeface="Times New Roman"/>
                <a:ea typeface="Times New Roman"/>
              </a:rPr>
            </a:br>
            <a:r>
              <a:rPr lang="ru-RU" b="0" dirty="0">
                <a:effectLst/>
                <a:latin typeface="Times New Roman"/>
                <a:ea typeface="Times New Roman"/>
              </a:rPr>
              <a:t>- научиться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распознавать тексты публицистического стиля.</a:t>
            </a:r>
            <a:r>
              <a:rPr lang="ru-RU" b="0" dirty="0">
                <a:effectLst/>
                <a:latin typeface="Times New Roman"/>
                <a:ea typeface="Times New Roman"/>
              </a:rPr>
              <a:t/>
            </a:r>
            <a:br>
              <a:rPr lang="ru-RU" b="0" dirty="0">
                <a:effectLst/>
                <a:latin typeface="Times New Roman"/>
                <a:ea typeface="Times New Roman"/>
              </a:rPr>
            </a:b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2258663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7110763"/>
              </p:ext>
            </p:extLst>
          </p:nvPr>
        </p:nvGraphicFramePr>
        <p:xfrm>
          <a:off x="179512" y="404664"/>
          <a:ext cx="8712967" cy="5555108"/>
        </p:xfrm>
        <a:graphic>
          <a:graphicData uri="http://schemas.openxmlformats.org/drawingml/2006/table">
            <a:tbl>
              <a:tblPr firstRow="1" firstCol="1" bandRow="1"/>
              <a:tblGrid>
                <a:gridCol w="4356029"/>
                <a:gridCol w="4356938"/>
              </a:tblGrid>
              <a:tr h="26577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Термин</a:t>
                      </a:r>
                      <a:endParaRPr lang="ru-RU" sz="3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балл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Образ (изображение термина)</a:t>
                      </a:r>
                      <a:endParaRPr lang="ru-RU" sz="3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4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балл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187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Определение </a:t>
                      </a:r>
                      <a:endParaRPr lang="ru-RU" sz="3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балла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Ассоциации/характеристика</a:t>
                      </a:r>
                      <a:endParaRPr lang="ru-RU" sz="3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балл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682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11560" y="1556792"/>
            <a:ext cx="7848872" cy="2232248"/>
          </a:xfrm>
        </p:spPr>
        <p:txBody>
          <a:bodyPr>
            <a:noAutofit/>
          </a:bodyPr>
          <a:lstStyle/>
          <a:p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1 А</a:t>
            </a:r>
          </a:p>
          <a:p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2 В</a:t>
            </a:r>
          </a:p>
          <a:p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3 Б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07504" y="116633"/>
            <a:ext cx="8928992" cy="1296144"/>
          </a:xfrm>
        </p:spPr>
        <p:txBody>
          <a:bodyPr/>
          <a:lstStyle/>
          <a:p>
            <a:pPr marL="182880" indent="0" algn="ctr">
              <a:buNone/>
            </a:pPr>
            <a:r>
              <a:rPr lang="ru-RU" dirty="0" smtClean="0"/>
              <a:t>Проверь себя: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5486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7504" y="188640"/>
            <a:ext cx="8928991" cy="4736817"/>
          </a:xfrm>
        </p:spPr>
        <p:txBody>
          <a:bodyPr/>
          <a:lstStyle/>
          <a:p>
            <a:pPr marL="182880" indent="0">
              <a:spcAft>
                <a:spcPts val="0"/>
              </a:spcAft>
              <a:buNone/>
            </a:pPr>
            <a:r>
              <a:rPr lang="ru-RU" dirty="0">
                <a:effectLst/>
                <a:latin typeface="Times New Roman"/>
                <a:ea typeface="Times New Roman"/>
              </a:rPr>
              <a:t>ЦЕЛЬ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:</a:t>
            </a:r>
            <a:r>
              <a:rPr lang="ru-RU" dirty="0">
                <a:effectLst/>
                <a:latin typeface="Times New Roman"/>
                <a:ea typeface="Times New Roman"/>
              </a:rPr>
              <a:t/>
            </a:r>
            <a:br>
              <a:rPr lang="ru-RU" dirty="0">
                <a:effectLst/>
                <a:latin typeface="Times New Roman"/>
                <a:ea typeface="Times New Roman"/>
              </a:rPr>
            </a:br>
            <a:r>
              <a:rPr lang="ru-RU" b="0" dirty="0">
                <a:effectLst/>
                <a:latin typeface="Times New Roman"/>
                <a:ea typeface="Times New Roman"/>
              </a:rPr>
              <a:t>-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повторить особенности публицистического стиля;</a:t>
            </a:r>
            <a:r>
              <a:rPr lang="ru-RU" b="0" dirty="0">
                <a:effectLst/>
                <a:latin typeface="Times New Roman"/>
                <a:ea typeface="Times New Roman"/>
              </a:rPr>
              <a:t/>
            </a:r>
            <a:br>
              <a:rPr lang="ru-RU" b="0" dirty="0">
                <a:effectLst/>
                <a:latin typeface="Times New Roman"/>
                <a:ea typeface="Times New Roman"/>
              </a:rPr>
            </a:br>
            <a:r>
              <a:rPr lang="ru-RU" b="0" dirty="0">
                <a:effectLst/>
                <a:latin typeface="Times New Roman"/>
                <a:ea typeface="Times New Roman"/>
              </a:rPr>
              <a:t>- расширить знания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о публицистическом стиле;</a:t>
            </a:r>
            <a:r>
              <a:rPr lang="ru-RU" b="0" dirty="0">
                <a:effectLst/>
                <a:latin typeface="Times New Roman"/>
                <a:ea typeface="Times New Roman"/>
              </a:rPr>
              <a:t/>
            </a:r>
            <a:br>
              <a:rPr lang="ru-RU" b="0" dirty="0">
                <a:effectLst/>
                <a:latin typeface="Times New Roman"/>
                <a:ea typeface="Times New Roman"/>
              </a:rPr>
            </a:br>
            <a:r>
              <a:rPr lang="ru-RU" b="0" dirty="0">
                <a:effectLst/>
                <a:latin typeface="Times New Roman"/>
                <a:ea typeface="Times New Roman"/>
              </a:rPr>
              <a:t>- научиться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распознавать тексты публицистического стиля.</a:t>
            </a:r>
            <a:r>
              <a:rPr lang="ru-RU" b="0" dirty="0">
                <a:effectLst/>
                <a:latin typeface="Times New Roman"/>
                <a:ea typeface="Times New Roman"/>
              </a:rPr>
              <a:t/>
            </a:r>
            <a:br>
              <a:rPr lang="ru-RU" b="0" dirty="0">
                <a:effectLst/>
                <a:latin typeface="Times New Roman"/>
                <a:ea typeface="Times New Roman"/>
              </a:rPr>
            </a:b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401446632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57</TotalTime>
  <Words>23</Words>
  <Application>Microsoft Office PowerPoint</Application>
  <PresentationFormat>Экран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Презентация PowerPoint</vt:lpstr>
      <vt:lpstr>ЦЕЛЬ: - повторить … - расширить знания о … - научиться распознавать … </vt:lpstr>
      <vt:lpstr>ЦЕЛЬ: - повторить особенности публицистического стиля; - расширить знания о публицистическом стиле; - научиться распознавать тексты публицистического стиля. </vt:lpstr>
      <vt:lpstr>Презентация PowerPoint</vt:lpstr>
      <vt:lpstr>Проверь себя:</vt:lpstr>
      <vt:lpstr>ЦЕЛЬ: - повторить особенности публицистического стиля; - расширить знания о публицистическом стиле; - научиться распознавать тексты публицистического стиля.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ЦЕЛЬ: - повторить … - расширить знания о … - научиться распознавать … </dc:title>
  <dc:creator>User</dc:creator>
  <cp:lastModifiedBy>ADMIN</cp:lastModifiedBy>
  <cp:revision>8</cp:revision>
  <dcterms:created xsi:type="dcterms:W3CDTF">2023-04-12T06:30:09Z</dcterms:created>
  <dcterms:modified xsi:type="dcterms:W3CDTF">2023-11-09T11:38:54Z</dcterms:modified>
</cp:coreProperties>
</file>