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9" r:id="rId4"/>
    <p:sldId id="264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41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1" cy="4736817"/>
          </a:xfrm>
        </p:spPr>
        <p:txBody>
          <a:bodyPr/>
          <a:lstStyle/>
          <a:p>
            <a:pPr marL="182880" indent="0">
              <a:spcAft>
                <a:spcPts val="0"/>
              </a:spcAft>
              <a:buNone/>
            </a:pPr>
            <a:r>
              <a:rPr lang="ru-RU" dirty="0">
                <a:effectLst/>
                <a:latin typeface="Times New Roman"/>
                <a:ea typeface="Times New Roman"/>
              </a:rPr>
              <a:t>ЦЕЛЬ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повторить …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расширить знания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о …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научиться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распознавать …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5505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1" cy="4736817"/>
          </a:xfrm>
        </p:spPr>
        <p:txBody>
          <a:bodyPr/>
          <a:lstStyle/>
          <a:p>
            <a:pPr marL="182880" indent="0">
              <a:spcAft>
                <a:spcPts val="0"/>
              </a:spcAft>
              <a:buNone/>
            </a:pPr>
            <a:r>
              <a:rPr lang="ru-RU" dirty="0">
                <a:effectLst/>
                <a:latin typeface="Times New Roman"/>
                <a:ea typeface="Times New Roman"/>
              </a:rPr>
              <a:t>ЦЕЛЬ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повторить особенности публицистического стиля;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расширить знания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о публицистическом стиле;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научиться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распознавать тексты публицистического стиля.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5866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10763"/>
              </p:ext>
            </p:extLst>
          </p:nvPr>
        </p:nvGraphicFramePr>
        <p:xfrm>
          <a:off x="179512" y="404664"/>
          <a:ext cx="8712967" cy="5555108"/>
        </p:xfrm>
        <a:graphic>
          <a:graphicData uri="http://schemas.openxmlformats.org/drawingml/2006/table">
            <a:tbl>
              <a:tblPr firstRow="1" firstCol="1" bandRow="1"/>
              <a:tblGrid>
                <a:gridCol w="4356029"/>
                <a:gridCol w="4356938"/>
              </a:tblGrid>
              <a:tr h="2657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 (изображение термина)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8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Ассоциации/характеристика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68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2232248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 А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 В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 Б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12961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Проверь себя: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48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1" cy="4736817"/>
          </a:xfrm>
        </p:spPr>
        <p:txBody>
          <a:bodyPr/>
          <a:lstStyle/>
          <a:p>
            <a:pPr marL="182880" indent="0">
              <a:spcAft>
                <a:spcPts val="0"/>
              </a:spcAft>
              <a:buNone/>
            </a:pPr>
            <a:r>
              <a:rPr lang="ru-RU" dirty="0">
                <a:effectLst/>
                <a:latin typeface="Times New Roman"/>
                <a:ea typeface="Times New Roman"/>
              </a:rPr>
              <a:t>ЦЕЛЬ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повторить особенности публицистического стиля;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расширить знания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о публицистическом стиле;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r>
              <a:rPr lang="ru-RU" b="0" dirty="0">
                <a:effectLst/>
                <a:latin typeface="Times New Roman"/>
                <a:ea typeface="Times New Roman"/>
              </a:rPr>
              <a:t>- научиться 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>распознавать тексты публицистического стиля.</a:t>
            </a:r>
            <a:r>
              <a:rPr lang="ru-RU" b="0" dirty="0">
                <a:effectLst/>
                <a:latin typeface="Times New Roman"/>
                <a:ea typeface="Times New Roman"/>
              </a:rPr>
              <a:t/>
            </a:r>
            <a:br>
              <a:rPr lang="ru-RU" b="0" dirty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0144663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23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ЦЕЛЬ: - повторить … - расширить знания о … - научиться распознавать … </vt:lpstr>
      <vt:lpstr>ЦЕЛЬ: - повторить особенности публицистического стиля; - расширить знания о публицистическом стиле; - научиться распознавать тексты публицистического стиля. </vt:lpstr>
      <vt:lpstr>Презентация PowerPoint</vt:lpstr>
      <vt:lpstr>Проверь себя:</vt:lpstr>
      <vt:lpstr>ЦЕЛЬ: - повторить особенности публицистического стиля; - расширить знания о публицистическом стиле; - научиться распознавать тексты публицистического стиля.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- повторить … - расширить знания о … - научиться распознавать … </dc:title>
  <dc:creator>User</dc:creator>
  <cp:lastModifiedBy>ADMIN</cp:lastModifiedBy>
  <cp:revision>8</cp:revision>
  <dcterms:created xsi:type="dcterms:W3CDTF">2023-04-12T06:30:09Z</dcterms:created>
  <dcterms:modified xsi:type="dcterms:W3CDTF">2023-11-09T11:38:54Z</dcterms:modified>
</cp:coreProperties>
</file>