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4" r:id="rId6"/>
    <p:sldId id="265" r:id="rId7"/>
    <p:sldId id="266" r:id="rId8"/>
    <p:sldId id="262" r:id="rId9"/>
    <p:sldId id="259" r:id="rId10"/>
    <p:sldId id="260" r:id="rId11"/>
    <p:sldId id="26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745B"/>
    <a:srgbClr val="E36F77"/>
    <a:srgbClr val="EEA9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22C5-D6FE-4C55-A4D2-3E4E1A8E9D47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B4E37-959A-43EA-B520-F65AB5D3B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374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22C5-D6FE-4C55-A4D2-3E4E1A8E9D47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B4E37-959A-43EA-B520-F65AB5D3B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491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22C5-D6FE-4C55-A4D2-3E4E1A8E9D47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B4E37-959A-43EA-B520-F65AB5D3B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840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22C5-D6FE-4C55-A4D2-3E4E1A8E9D47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B4E37-959A-43EA-B520-F65AB5D3B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02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22C5-D6FE-4C55-A4D2-3E4E1A8E9D47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B4E37-959A-43EA-B520-F65AB5D3B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393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22C5-D6FE-4C55-A4D2-3E4E1A8E9D47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B4E37-959A-43EA-B520-F65AB5D3B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377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22C5-D6FE-4C55-A4D2-3E4E1A8E9D47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B4E37-959A-43EA-B520-F65AB5D3B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274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22C5-D6FE-4C55-A4D2-3E4E1A8E9D47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B4E37-959A-43EA-B520-F65AB5D3B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916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22C5-D6FE-4C55-A4D2-3E4E1A8E9D47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B4E37-959A-43EA-B520-F65AB5D3B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183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22C5-D6FE-4C55-A4D2-3E4E1A8E9D47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B4E37-959A-43EA-B520-F65AB5D3B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46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22C5-D6FE-4C55-A4D2-3E4E1A8E9D47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B4E37-959A-43EA-B520-F65AB5D3B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909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BB22C5-D6FE-4C55-A4D2-3E4E1A8E9D47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9B4E37-959A-43EA-B520-F65AB5D3B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289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rosuchebnik.ru/kompleks/umk-shmeleva/audio/uchebnik9/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91478" y="1635062"/>
            <a:ext cx="9144000" cy="2387600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rgbClr val="E36F77"/>
                </a:solidFill>
                <a:latin typeface="+mn-lt"/>
              </a:rPr>
              <a:t>КАК ИНТЕРЕСНО НАЧАТЬ УЧЕБНЫЙ ГОД ПО РУССКОМУ ЯЗЫКУ </a:t>
            </a:r>
            <a:endParaRPr lang="en-US" sz="4400" b="1" dirty="0">
              <a:solidFill>
                <a:srgbClr val="E36F77"/>
              </a:solidFill>
              <a:latin typeface="+mn-lt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488FFD5-8288-42C6-8CF6-948A1A54AD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6030" y="4070413"/>
            <a:ext cx="4052266" cy="2801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028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29699C4-69B2-4E36-B04B-4D7EF6A83D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049" y="702433"/>
            <a:ext cx="10801901" cy="545313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815936" y="5548745"/>
            <a:ext cx="5360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gency FB" panose="020B0503020202020204" pitchFamily="34" charset="0"/>
                <a:hlinkClick r:id="rId3"/>
              </a:rPr>
              <a:t>https://rosuchebnik.ru/kompleks/umk-shmeleva/audio/uchebnik9/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062554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DE6251B-0F23-4F71-B05E-5A5A2B30DC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993" y="397566"/>
            <a:ext cx="10848014" cy="6029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321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B8248085-C9D9-4353-8301-0CF157D54C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599" y="650768"/>
            <a:ext cx="10810802" cy="5556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376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B9EBE30-0F73-46F0-8445-9EAA46AED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611" y="721792"/>
            <a:ext cx="10648778" cy="5414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950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28D3EAD1-C227-4AD6-833F-BDC78F4DD9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148" y="0"/>
            <a:ext cx="8865704" cy="6858000"/>
          </a:xfrm>
        </p:spPr>
      </p:pic>
    </p:spTree>
    <p:extLst>
      <p:ext uri="{BB962C8B-B14F-4D97-AF65-F5344CB8AC3E}">
        <p14:creationId xmlns:p14="http://schemas.microsoft.com/office/powerpoint/2010/main" val="4063283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8D1C32C7-C031-49E4-A865-7306501183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401" y="0"/>
            <a:ext cx="8355198" cy="6692649"/>
          </a:xfrm>
        </p:spPr>
      </p:pic>
    </p:spTree>
    <p:extLst>
      <p:ext uri="{BB962C8B-B14F-4D97-AF65-F5344CB8AC3E}">
        <p14:creationId xmlns:p14="http://schemas.microsoft.com/office/powerpoint/2010/main" val="3319356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FDA18447-8620-4DF6-A578-E59207FBEB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0615"/>
            <a:ext cx="6824870" cy="6827385"/>
          </a:xfrm>
        </p:spPr>
      </p:pic>
      <p:pic>
        <p:nvPicPr>
          <p:cNvPr id="6" name="Объект 4">
            <a:extLst>
              <a:ext uri="{FF2B5EF4-FFF2-40B4-BE49-F238E27FC236}">
                <a16:creationId xmlns:a16="http://schemas.microsoft.com/office/drawing/2014/main" id="{A30BDBE0-4AB7-4922-BCAA-B24078AFC3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4870" y="0"/>
            <a:ext cx="5367130" cy="6874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2461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73D3B7F4-C460-44C1-B97B-30A2A9A625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90737" cy="6834471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DA34D48-0268-4C0E-B5D8-0F873C4002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3101" y="-1"/>
            <a:ext cx="6068899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0164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B9EBE30-0F73-46F0-8445-9EAA46AED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611" y="721792"/>
            <a:ext cx="10648778" cy="5414415"/>
          </a:xfrm>
          <a:prstGeom prst="rect">
            <a:avLst/>
          </a:prstGeom>
        </p:spPr>
      </p:pic>
      <p:cxnSp>
        <p:nvCxnSpPr>
          <p:cNvPr id="3" name="Прямая со стрелкой 2">
            <a:extLst>
              <a:ext uri="{FF2B5EF4-FFF2-40B4-BE49-F238E27FC236}">
                <a16:creationId xmlns:a16="http://schemas.microsoft.com/office/drawing/2014/main" id="{0BBA59AB-6A68-4591-B1F7-13BB82153E3E}"/>
              </a:ext>
            </a:extLst>
          </p:cNvPr>
          <p:cNvCxnSpPr/>
          <p:nvPr/>
        </p:nvCxnSpPr>
        <p:spPr>
          <a:xfrm flipH="1">
            <a:off x="3843130" y="2279374"/>
            <a:ext cx="2093844" cy="14709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>
            <a:extLst>
              <a:ext uri="{FF2B5EF4-FFF2-40B4-BE49-F238E27FC236}">
                <a16:creationId xmlns:a16="http://schemas.microsoft.com/office/drawing/2014/main" id="{0CD23478-A50F-446E-8454-471C6CC72A9C}"/>
              </a:ext>
            </a:extLst>
          </p:cNvPr>
          <p:cNvCxnSpPr>
            <a:cxnSpLocks/>
          </p:cNvCxnSpPr>
          <p:nvPr/>
        </p:nvCxnSpPr>
        <p:spPr>
          <a:xfrm flipH="1">
            <a:off x="3988904" y="2650435"/>
            <a:ext cx="1948070" cy="11131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A3B68229-BE5F-4630-9A85-4FA3DF9D19AC}"/>
              </a:ext>
            </a:extLst>
          </p:cNvPr>
          <p:cNvCxnSpPr/>
          <p:nvPr/>
        </p:nvCxnSpPr>
        <p:spPr>
          <a:xfrm flipH="1">
            <a:off x="4174435" y="3034748"/>
            <a:ext cx="1762539" cy="7156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941A413F-613C-4AE4-A9BA-E40798ECAB9E}"/>
              </a:ext>
            </a:extLst>
          </p:cNvPr>
          <p:cNvCxnSpPr/>
          <p:nvPr/>
        </p:nvCxnSpPr>
        <p:spPr>
          <a:xfrm flipH="1">
            <a:off x="5618922" y="3429000"/>
            <a:ext cx="3180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193516BE-436C-407F-ADFC-2C67C3CC5994}"/>
              </a:ext>
            </a:extLst>
          </p:cNvPr>
          <p:cNvCxnSpPr/>
          <p:nvPr/>
        </p:nvCxnSpPr>
        <p:spPr>
          <a:xfrm flipH="1" flipV="1">
            <a:off x="4532243" y="2279374"/>
            <a:ext cx="1404731" cy="14709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8EBAC844-0080-4196-9CD7-FAE34C7241C9}"/>
              </a:ext>
            </a:extLst>
          </p:cNvPr>
          <p:cNvCxnSpPr/>
          <p:nvPr/>
        </p:nvCxnSpPr>
        <p:spPr>
          <a:xfrm flipH="1" flipV="1">
            <a:off x="3246783" y="3034748"/>
            <a:ext cx="2690191" cy="10734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05B63B27-0DDF-4544-91DF-A8845E9211AC}"/>
              </a:ext>
            </a:extLst>
          </p:cNvPr>
          <p:cNvCxnSpPr/>
          <p:nvPr/>
        </p:nvCxnSpPr>
        <p:spPr>
          <a:xfrm flipH="1" flipV="1">
            <a:off x="3472070" y="2902226"/>
            <a:ext cx="2464904" cy="15107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>
            <a:extLst>
              <a:ext uri="{FF2B5EF4-FFF2-40B4-BE49-F238E27FC236}">
                <a16:creationId xmlns:a16="http://schemas.microsoft.com/office/drawing/2014/main" id="{2FC19258-733B-448B-9C21-78568C7BC1F9}"/>
              </a:ext>
            </a:extLst>
          </p:cNvPr>
          <p:cNvCxnSpPr/>
          <p:nvPr/>
        </p:nvCxnSpPr>
        <p:spPr>
          <a:xfrm flipH="1" flipV="1">
            <a:off x="3843130" y="2941983"/>
            <a:ext cx="2093844" cy="18553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>
            <a:extLst>
              <a:ext uri="{FF2B5EF4-FFF2-40B4-BE49-F238E27FC236}">
                <a16:creationId xmlns:a16="http://schemas.microsoft.com/office/drawing/2014/main" id="{9536115D-F3E8-42D7-9A39-F991DD2B2DE8}"/>
              </a:ext>
            </a:extLst>
          </p:cNvPr>
          <p:cNvCxnSpPr/>
          <p:nvPr/>
        </p:nvCxnSpPr>
        <p:spPr>
          <a:xfrm flipH="1" flipV="1">
            <a:off x="3101009" y="2650435"/>
            <a:ext cx="2676939" cy="2438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Прямая со стрелкой 25">
            <a:extLst>
              <a:ext uri="{FF2B5EF4-FFF2-40B4-BE49-F238E27FC236}">
                <a16:creationId xmlns:a16="http://schemas.microsoft.com/office/drawing/2014/main" id="{C4544EDC-96A1-4521-B0B6-2086AD9B7126}"/>
              </a:ext>
            </a:extLst>
          </p:cNvPr>
          <p:cNvCxnSpPr/>
          <p:nvPr/>
        </p:nvCxnSpPr>
        <p:spPr>
          <a:xfrm flipH="1" flipV="1">
            <a:off x="3008244" y="2710070"/>
            <a:ext cx="2769704" cy="27630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8" name="Прямая со стрелкой 27">
            <a:extLst>
              <a:ext uri="{FF2B5EF4-FFF2-40B4-BE49-F238E27FC236}">
                <a16:creationId xmlns:a16="http://schemas.microsoft.com/office/drawing/2014/main" id="{28C06486-667B-4785-9B56-4E488FFF4580}"/>
              </a:ext>
            </a:extLst>
          </p:cNvPr>
          <p:cNvCxnSpPr/>
          <p:nvPr/>
        </p:nvCxnSpPr>
        <p:spPr>
          <a:xfrm flipH="1" flipV="1">
            <a:off x="3246783" y="2541105"/>
            <a:ext cx="2690191" cy="33163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37124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80893E6-6A19-4B61-8876-D0DEE11287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031" y="710922"/>
            <a:ext cx="10729938" cy="543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0379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22</Words>
  <Application>Microsoft Office PowerPoint</Application>
  <PresentationFormat>Широкоэкранный</PresentationFormat>
  <Paragraphs>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Agency FB</vt:lpstr>
      <vt:lpstr>Arial</vt:lpstr>
      <vt:lpstr>Calibri</vt:lpstr>
      <vt:lpstr>Calibri Light</vt:lpstr>
      <vt:lpstr>Office Theme</vt:lpstr>
      <vt:lpstr>КАК ИНТЕРЕСНО НАЧАТЬ УЧЕБНЫЙ ГОД ПО РУССКОМУ ЯЗЫКУ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User</dc:creator>
  <cp:lastModifiedBy>Анастасия Ощепкова</cp:lastModifiedBy>
  <cp:revision>9</cp:revision>
  <dcterms:created xsi:type="dcterms:W3CDTF">2020-05-18T13:29:51Z</dcterms:created>
  <dcterms:modified xsi:type="dcterms:W3CDTF">2020-09-14T17:36:15Z</dcterms:modified>
</cp:coreProperties>
</file>