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4" r:id="rId2"/>
    <p:sldId id="287" r:id="rId3"/>
    <p:sldId id="266" r:id="rId4"/>
    <p:sldId id="269" r:id="rId5"/>
    <p:sldId id="290" r:id="rId6"/>
    <p:sldId id="291" r:id="rId7"/>
    <p:sldId id="293" r:id="rId8"/>
    <p:sldId id="292" r:id="rId9"/>
    <p:sldId id="294" r:id="rId10"/>
    <p:sldId id="295" r:id="rId11"/>
    <p:sldId id="280" r:id="rId12"/>
    <p:sldId id="281" r:id="rId13"/>
    <p:sldId id="282" r:id="rId14"/>
    <p:sldId id="273" r:id="rId15"/>
    <p:sldId id="297" r:id="rId16"/>
    <p:sldId id="28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3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6F25F-9CF0-4106-BB6E-A399EA96FEB0}" type="datetimeFigureOut">
              <a:rPr lang="ru-RU" smtClean="0"/>
              <a:pPr/>
              <a:t>13.11.2022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4A0F7-291C-4649-A272-7AD9E544B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828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516" y="1556932"/>
            <a:ext cx="8676964" cy="1260000"/>
          </a:xfrm>
        </p:spPr>
        <p:txBody>
          <a:bodyPr/>
          <a:lstStyle>
            <a:lvl1pPr>
              <a:defRPr sz="8000" b="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528591"/>
            <a:ext cx="7452828" cy="1260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185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620614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1540" y="1880828"/>
            <a:ext cx="8280000" cy="432000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108000" indent="0">
              <a:buNone/>
              <a:defRPr/>
            </a:lvl2pPr>
            <a:lvl3pPr marL="108000" indent="0">
              <a:buNone/>
              <a:defRPr/>
            </a:lvl3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432460" y="1880828"/>
            <a:ext cx="8280000" cy="4320000"/>
          </a:xfrm>
        </p:spPr>
        <p:txBody>
          <a:bodyPr/>
          <a:lstStyle>
            <a:lvl1pPr marL="342000" indent="-342000">
              <a:buSzPct val="60000"/>
              <a:buFont typeface="Wingdings" pitchFamily="2" charset="2"/>
              <a:buChar char="v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 marL="741600" indent="-284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 marL="1144800" indent="-230400">
              <a:buFont typeface="Arial" pitchFamily="34" charset="0"/>
              <a:buChar char="•"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indent="-324000"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60" y="620688"/>
            <a:ext cx="8280000" cy="900113"/>
          </a:xfrm>
        </p:spPr>
        <p:txBody>
          <a:bodyPr/>
          <a:lstStyle>
            <a:lvl1pPr>
              <a:defRPr>
                <a:solidFill>
                  <a:srgbClr val="C0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460" y="1880828"/>
            <a:ext cx="3780000" cy="4320000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849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108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13" y="620713"/>
            <a:ext cx="827881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68313" y="1916113"/>
            <a:ext cx="8278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C00000"/>
          </a:solidFill>
          <a:latin typeface="+mj-lt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60000"/>
        <a:buFont typeface="Wingdings" pitchFamily="2" charset="2"/>
        <a:buChar char="v"/>
        <a:defRPr sz="3200" kern="1200">
          <a:solidFill>
            <a:srgbClr val="0D0D0D"/>
          </a:solidFill>
          <a:latin typeface="+mj-lt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D0D0D"/>
          </a:solidFill>
          <a:latin typeface="+mj-lt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j-lt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1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6"/>
          <p:cNvSpPr>
            <a:spLocks noChangeArrowheads="1" noChangeShapeType="1" noTextEdit="1"/>
          </p:cNvSpPr>
          <p:nvPr/>
        </p:nvSpPr>
        <p:spPr bwMode="auto">
          <a:xfrm>
            <a:off x="1403648" y="791853"/>
            <a:ext cx="6264696" cy="148502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1157"/>
              </a:avLst>
            </a:prstTxWarp>
          </a:bodyPr>
          <a:lstStyle/>
          <a:p>
            <a:pPr algn="ctr"/>
            <a:r>
              <a:rPr lang="ru-RU" sz="1050" kern="10" dirty="0" smtClean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ЗОЛОТАЯ</a:t>
            </a:r>
          </a:p>
          <a:p>
            <a:pPr algn="ctr"/>
            <a:r>
              <a:rPr lang="ru-RU" sz="1050" kern="10" dirty="0" smtClean="0">
                <a:ln w="9525">
                  <a:solidFill>
                    <a:srgbClr val="333333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Хохлома </a:t>
            </a:r>
            <a:endParaRPr lang="ru-RU" sz="1050" kern="10" dirty="0">
              <a:ln w="9525">
                <a:solidFill>
                  <a:srgbClr val="333333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250825" y="5805488"/>
            <a:ext cx="8713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</a:t>
            </a:r>
            <a:endParaRPr lang="ru-RU" sz="2000" b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" name="Picture 6" descr="x2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2857496"/>
            <a:ext cx="3566769" cy="28757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1302704283_p10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7" y="2708920"/>
            <a:ext cx="3528392" cy="2646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376" y="3503673"/>
            <a:ext cx="2348816" cy="27545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912" y="607836"/>
            <a:ext cx="1807868" cy="27507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1600" y="658711"/>
            <a:ext cx="1148369" cy="269983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02016" y="604473"/>
            <a:ext cx="1152128" cy="28083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28184" y="3579440"/>
            <a:ext cx="2699792" cy="269256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7864" y="3518068"/>
            <a:ext cx="2592288" cy="2761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70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9750" y="620688"/>
            <a:ext cx="6318266" cy="522312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i="1" dirty="0" smtClean="0">
                <a:solidFill>
                  <a:schemeClr val="folHlink"/>
                </a:solidFill>
              </a:rPr>
              <a:t>           </a:t>
            </a:r>
            <a:r>
              <a:rPr lang="ru-RU" sz="6000" i="1" dirty="0" smtClean="0">
                <a:solidFill>
                  <a:srgbClr val="FF0000"/>
                </a:solidFill>
              </a:rPr>
              <a:t>Сувениры</a:t>
            </a:r>
            <a:r>
              <a:rPr lang="ru-RU" dirty="0" smtClean="0">
                <a:solidFill>
                  <a:schemeClr val="folHlink"/>
                </a:solidFill>
              </a:rPr>
              <a:t> </a:t>
            </a:r>
          </a:p>
        </p:txBody>
      </p:sp>
      <p:pic>
        <p:nvPicPr>
          <p:cNvPr id="22531" name="Picture 4" descr="013581_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89040"/>
            <a:ext cx="3275980" cy="2179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5" descr="B1x3-gl53-1S"/>
          <p:cNvPicPr>
            <a:picLocks noChangeAspect="1" noChangeArrowheads="1"/>
          </p:cNvPicPr>
          <p:nvPr/>
        </p:nvPicPr>
        <p:blipFill>
          <a:blip r:embed="rId3" cstate="print"/>
          <a:srcRect l="20256" r="13951" b="2083"/>
          <a:stretch>
            <a:fillRect/>
          </a:stretch>
        </p:blipFill>
        <p:spPr bwMode="auto">
          <a:xfrm>
            <a:off x="3059832" y="4005064"/>
            <a:ext cx="1728192" cy="2120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3" name="Picture 6" descr="f112"/>
          <p:cNvPicPr>
            <a:picLocks noChangeAspect="1" noChangeArrowheads="1"/>
          </p:cNvPicPr>
          <p:nvPr/>
        </p:nvPicPr>
        <p:blipFill>
          <a:blip r:embed="rId4" cstate="print"/>
          <a:srcRect r="2499"/>
          <a:stretch>
            <a:fillRect/>
          </a:stretch>
        </p:blipFill>
        <p:spPr bwMode="auto">
          <a:xfrm>
            <a:off x="467544" y="1468960"/>
            <a:ext cx="3456384" cy="2402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7" descr="img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05064"/>
            <a:ext cx="1574374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5" name="Picture 8" descr="img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1196752"/>
            <a:ext cx="2503061" cy="23128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692696"/>
            <a:ext cx="9622904" cy="8640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5400" i="1" dirty="0" smtClean="0">
                <a:solidFill>
                  <a:schemeClr val="folHlink"/>
                </a:solidFill>
              </a:rPr>
              <a:t>    </a:t>
            </a:r>
            <a:r>
              <a:rPr lang="ru-RU" sz="6000" i="1" dirty="0" smtClean="0">
                <a:solidFill>
                  <a:srgbClr val="FF0000"/>
                </a:solidFill>
              </a:rPr>
              <a:t>Хохлома в наши дни</a:t>
            </a:r>
            <a:endParaRPr lang="ru-RU" sz="5400" i="1" dirty="0" smtClean="0">
              <a:solidFill>
                <a:srgbClr val="FF0000"/>
              </a:solidFill>
            </a:endParaRPr>
          </a:p>
        </p:txBody>
      </p:sp>
      <p:pic>
        <p:nvPicPr>
          <p:cNvPr id="23555" name="Picture 4" descr="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4797425"/>
            <a:ext cx="2816225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179342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428736"/>
            <a:ext cx="4968552" cy="26485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7" name="Picture 6" descr="tn_9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565400"/>
            <a:ext cx="2553866" cy="2943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28604"/>
            <a:ext cx="8229600" cy="714396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i="1" dirty="0" smtClean="0">
                <a:solidFill>
                  <a:srgbClr val="FF0000"/>
                </a:solidFill>
              </a:rPr>
              <a:t>Вот так хохлома!</a:t>
            </a:r>
          </a:p>
        </p:txBody>
      </p:sp>
      <p:pic>
        <p:nvPicPr>
          <p:cNvPr id="24579" name="Picture 4" descr="a7d8326d6969ec4ba64df1ae85196f3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5252" y="1341438"/>
            <a:ext cx="3127135" cy="208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0" name="Picture 6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67832"/>
            <a:ext cx="4054585" cy="2002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1" name="Picture 8" descr="800px-Khokhloma_helicop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888" y="3789041"/>
            <a:ext cx="5317111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468313" y="428604"/>
            <a:ext cx="8496175" cy="7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000" b="0" kern="120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4800" b="1" i="1" dirty="0" err="1" smtClean="0">
                <a:solidFill>
                  <a:srgbClr val="FF0000"/>
                </a:solidFill>
                <a:latin typeface="+mn-lt"/>
              </a:rPr>
              <a:t>Пластилинография</a:t>
            </a: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>. Хохлома.</a:t>
            </a:r>
            <a:endParaRPr lang="ru-RU" sz="4800" b="1" i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https://i07.fotocdn.net/s129/dcc091c9b09cf3ae/public_pin_m/29239303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50888"/>
            <a:ext cx="2512614" cy="24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ginger-cat.ru/works/large/198/work_198_141819_183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244" y="1124992"/>
            <a:ext cx="238531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s://i.mycdn.me/i?r=AzEPZsRbOZEKgBhR0XGMT1RkYlFGHyUUEwxMG5rsBUz7BaaKTM5SRkZCeTgDn6uOy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2232248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468313" y="428604"/>
            <a:ext cx="8496175" cy="714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000" b="0" kern="1200">
                <a:solidFill>
                  <a:srgbClr val="C00000"/>
                </a:solidFill>
                <a:effectLst/>
                <a:latin typeface="Matreshka" pitchFamily="2" charset="0"/>
                <a:ea typeface="Arial Unicode MS" pitchFamily="34" charset="-128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C00000"/>
                </a:solidFill>
                <a:latin typeface="Calibri" pitchFamily="34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17375E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4800" b="1" i="1" dirty="0" err="1" smtClean="0">
                <a:solidFill>
                  <a:srgbClr val="FF0000"/>
                </a:solidFill>
                <a:latin typeface="+mn-lt"/>
              </a:rPr>
              <a:t>Пластилинография</a:t>
            </a:r>
            <a:r>
              <a:rPr lang="ru-RU" sz="4800" b="1" i="1" dirty="0" smtClean="0">
                <a:solidFill>
                  <a:srgbClr val="FF0000"/>
                </a:solidFill>
                <a:latin typeface="+mn-lt"/>
              </a:rPr>
              <a:t>. Хохлома.</a:t>
            </a:r>
            <a:endParaRPr lang="ru-RU" sz="4800" b="1" i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4" descr="http://klubmama.ru/uploads/posts/2022-08/1660569741_19-klubmama-ru-p-zolotaya-khokhloma-podelki-svoimi-rukami-f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4456"/>
            <a:ext cx="2776101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ttps://i1.wp.com/xn--j1ahfl.xn--p1ai/data/images/u155273/t1534592557b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3600400" cy="224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i.pinimg.com/736x/b2/be/b4/b2beb4bfcc495d9f48b39e5ba6b368e5--quill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9675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2310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2348880"/>
            <a:ext cx="8604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7864" y="4077072"/>
            <a:ext cx="40324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У красы точёной- сарафан парчовый.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По волнам узоров яхонты горят.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Что за чародеи Хохлому одели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В этот несказанный праздничный наряд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47027"/>
            <a:ext cx="3982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Хохломская роспись-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Алых ягод россыпь.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Отголоски лета в зелени травы.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Рощи-перелески,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Шёлковые всплески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Солнечно-медовой золотой листвы.</a:t>
            </a:r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7" name="Picture 6" descr="http://www.fkhv.ru/assets/galleries/53/np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251555"/>
            <a:ext cx="1393072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g12.imageshost.ru/img/2010/11/12/image_4cdd00be4ab9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267347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0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44850" y="1037126"/>
            <a:ext cx="3238476" cy="2428857"/>
          </a:xfrm>
          <a:prstGeom prst="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images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2232248" cy="1709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366" name="Picture 6" descr="post53916_img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4293096"/>
            <a:ext cx="1872208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8" name="Rectangle 8"/>
          <p:cNvSpPr>
            <a:spLocks noGrp="1" noChangeArrowheads="1"/>
          </p:cNvSpPr>
          <p:nvPr>
            <p:ph idx="1"/>
          </p:nvPr>
        </p:nvSpPr>
        <p:spPr>
          <a:xfrm>
            <a:off x="228600" y="500042"/>
            <a:ext cx="8447856" cy="1920846"/>
          </a:xfrm>
        </p:spPr>
        <p:txBody>
          <a:bodyPr/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FF0000"/>
                </a:solidFill>
              </a:rPr>
              <a:t>Посуда 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Хохломская </a:t>
            </a:r>
            <a:r>
              <a:rPr lang="ru-RU" sz="2000" dirty="0">
                <a:solidFill>
                  <a:srgbClr val="FF0000"/>
                </a:solidFill>
              </a:rPr>
              <a:t>посуда не только красива, но и прочна, по словам хохломских мастеров, она не боится "ни жару, ни стужи" Даже в крутом кипятке не сойдёт лак и не поблёкнут краски.</a:t>
            </a:r>
          </a:p>
        </p:txBody>
      </p:sp>
      <p:pic>
        <p:nvPicPr>
          <p:cNvPr id="5" name="Picture 4" descr="Плошка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060848"/>
            <a:ext cx="1820474" cy="123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Солоночка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6296" y="3933056"/>
            <a:ext cx="1695971" cy="1817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7" descr="1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627784" y="4005064"/>
            <a:ext cx="1800200" cy="1876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8" descr="4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348880"/>
            <a:ext cx="2124366" cy="28331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0" y="2636912"/>
            <a:ext cx="4214810" cy="3662288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  </a:t>
            </a:r>
            <a:r>
              <a:rPr lang="ru-RU" sz="2200" dirty="0" smtClean="0">
                <a:solidFill>
                  <a:srgbClr val="FF0000"/>
                </a:solidFill>
              </a:rPr>
              <a:t>Ветка плавно изогнулась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И колечком завернулась.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Рядом с листиком </a:t>
            </a:r>
            <a:r>
              <a:rPr lang="ru-RU" sz="2200" dirty="0" smtClean="0">
                <a:solidFill>
                  <a:srgbClr val="FF0000"/>
                </a:solidFill>
              </a:rPr>
              <a:t>трехпалым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Земляника цветом алым.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200" dirty="0" smtClean="0">
                <a:solidFill>
                  <a:srgbClr val="FF0000"/>
                </a:solidFill>
              </a:rPr>
              <a:t>    Засияла, поднялась,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Сладким соком налилась.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А трава, как бахрома,</a:t>
            </a:r>
            <a:br>
              <a:rPr lang="ru-RU" sz="2200" dirty="0" smtClean="0">
                <a:solidFill>
                  <a:srgbClr val="FF0000"/>
                </a:solidFill>
              </a:rPr>
            </a:br>
            <a:r>
              <a:rPr lang="ru-RU" sz="2200" dirty="0" smtClean="0">
                <a:solidFill>
                  <a:srgbClr val="FF0000"/>
                </a:solidFill>
              </a:rPr>
              <a:t>Золотая хохлома!</a:t>
            </a:r>
          </a:p>
        </p:txBody>
      </p:sp>
      <p:pic>
        <p:nvPicPr>
          <p:cNvPr id="11267" name="Picture 4" descr="img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754" y="2483800"/>
            <a:ext cx="3121259" cy="1535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8" name="Picture 5" descr="img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18239">
            <a:off x="3828084" y="4651530"/>
            <a:ext cx="2539273" cy="1572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269" name="Picture 6" descr="img27"/>
          <p:cNvPicPr>
            <a:picLocks noChangeAspect="1" noChangeArrowheads="1"/>
          </p:cNvPicPr>
          <p:nvPr/>
        </p:nvPicPr>
        <p:blipFill>
          <a:blip r:embed="rId4" cstate="print"/>
          <a:srcRect b="7309"/>
          <a:stretch>
            <a:fillRect/>
          </a:stretch>
        </p:blipFill>
        <p:spPr bwMode="auto">
          <a:xfrm>
            <a:off x="6924717" y="3789040"/>
            <a:ext cx="1633424" cy="2295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70" name="Picture 8" descr="image022"/>
          <p:cNvPicPr>
            <a:picLocks noChangeAspect="1" noChangeArrowheads="1"/>
          </p:cNvPicPr>
          <p:nvPr/>
        </p:nvPicPr>
        <p:blipFill>
          <a:blip r:embed="rId5" cstate="print"/>
          <a:srcRect l="1521"/>
          <a:stretch>
            <a:fillRect/>
          </a:stretch>
        </p:blipFill>
        <p:spPr bwMode="auto">
          <a:xfrm>
            <a:off x="6805642" y="1610081"/>
            <a:ext cx="1987523" cy="13750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71" name="Picture 9" descr="img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446364"/>
            <a:ext cx="3240360" cy="1805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504" y="620688"/>
            <a:ext cx="8253415" cy="522312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i="1" dirty="0" smtClean="0">
                <a:solidFill>
                  <a:schemeClr val="folHlink"/>
                </a:solidFill>
              </a:rPr>
              <a:t>           </a:t>
            </a:r>
            <a:r>
              <a:rPr lang="ru-RU" sz="4800" i="1" dirty="0" smtClean="0">
                <a:solidFill>
                  <a:srgbClr val="FF0000"/>
                </a:solidFill>
              </a:rPr>
              <a:t>Секреты орнамента</a:t>
            </a:r>
            <a:endParaRPr lang="ru-RU" sz="4800" dirty="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47664" y="1052736"/>
            <a:ext cx="65671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5" dirty="0"/>
              <a:t>Элемент</a:t>
            </a:r>
            <a:r>
              <a:rPr spc="-60" dirty="0"/>
              <a:t> </a:t>
            </a:r>
            <a:r>
              <a:rPr spc="-25" dirty="0"/>
              <a:t>хохломской</a:t>
            </a:r>
            <a:r>
              <a:rPr spc="-90" dirty="0"/>
              <a:t> </a:t>
            </a:r>
            <a:r>
              <a:rPr spc="35" dirty="0"/>
              <a:t>росписи</a:t>
            </a:r>
            <a:r>
              <a:rPr spc="-3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-65" dirty="0"/>
              <a:t>«Травка»</a:t>
            </a: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3457151" cy="410373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64479" y="2636520"/>
            <a:ext cx="3456431" cy="208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04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9512" y="589003"/>
            <a:ext cx="8278812" cy="90011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68905" marR="5080" indent="-2463800">
              <a:lnSpc>
                <a:spcPct val="100000"/>
              </a:lnSpc>
              <a:spcBef>
                <a:spcPts val="110"/>
              </a:spcBef>
            </a:pPr>
            <a:r>
              <a:rPr spc="-55" dirty="0"/>
              <a:t>Элемент </a:t>
            </a:r>
            <a:r>
              <a:rPr spc="-25" dirty="0"/>
              <a:t>хохломской</a:t>
            </a:r>
            <a:r>
              <a:rPr spc="-95" dirty="0"/>
              <a:t> </a:t>
            </a:r>
            <a:r>
              <a:rPr spc="35" dirty="0"/>
              <a:t>росписи</a:t>
            </a:r>
            <a:r>
              <a:rPr spc="-20" dirty="0"/>
              <a:t> </a:t>
            </a:r>
            <a:r>
              <a:rPr spc="5" dirty="0"/>
              <a:t>–</a:t>
            </a:r>
            <a:r>
              <a:rPr spc="-10" dirty="0"/>
              <a:t> </a:t>
            </a:r>
            <a:r>
              <a:rPr spc="-50" dirty="0"/>
              <a:t>травный </a:t>
            </a:r>
            <a:r>
              <a:rPr spc="-685" dirty="0"/>
              <a:t> </a:t>
            </a:r>
            <a:r>
              <a:rPr spc="-15" dirty="0"/>
              <a:t>орнамент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539495" y="1484375"/>
            <a:ext cx="7821295" cy="4968240"/>
            <a:chOff x="539495" y="1484375"/>
            <a:chExt cx="7821295" cy="496824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1484375"/>
              <a:ext cx="4175760" cy="4968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4480" y="2350007"/>
              <a:ext cx="2996183" cy="4044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236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43608" y="980728"/>
            <a:ext cx="696214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5" dirty="0"/>
              <a:t>Элемент</a:t>
            </a:r>
            <a:r>
              <a:rPr spc="-50" dirty="0"/>
              <a:t> </a:t>
            </a:r>
            <a:r>
              <a:rPr spc="-25" dirty="0"/>
              <a:t>хохломской</a:t>
            </a:r>
            <a:r>
              <a:rPr spc="-70" dirty="0"/>
              <a:t> </a:t>
            </a:r>
            <a:r>
              <a:rPr spc="35" dirty="0"/>
              <a:t>росписи</a:t>
            </a:r>
            <a:r>
              <a:rPr spc="-60" dirty="0"/>
              <a:t> </a:t>
            </a:r>
            <a:r>
              <a:rPr spc="5" dirty="0"/>
              <a:t>–</a:t>
            </a:r>
            <a:r>
              <a:rPr dirty="0"/>
              <a:t> </a:t>
            </a:r>
            <a:r>
              <a:rPr spc="-60" dirty="0"/>
              <a:t>«Листочки»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899160" y="1772816"/>
            <a:ext cx="7861300" cy="4679926"/>
            <a:chOff x="899160" y="1267967"/>
            <a:chExt cx="7861300" cy="51847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1224" y="1267967"/>
              <a:ext cx="3538728" cy="51846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60" y="2493263"/>
              <a:ext cx="3240023" cy="39532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59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87624" y="980728"/>
            <a:ext cx="656717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5" dirty="0"/>
              <a:t>Элемент </a:t>
            </a:r>
            <a:r>
              <a:rPr spc="-25" dirty="0"/>
              <a:t>хохломской</a:t>
            </a:r>
            <a:r>
              <a:rPr spc="-90" dirty="0"/>
              <a:t> </a:t>
            </a:r>
            <a:r>
              <a:rPr spc="35" dirty="0"/>
              <a:t>росписи</a:t>
            </a:r>
            <a:r>
              <a:rPr spc="-20" dirty="0"/>
              <a:t> </a:t>
            </a:r>
            <a:r>
              <a:rPr spc="5" dirty="0"/>
              <a:t>–</a:t>
            </a:r>
            <a:r>
              <a:rPr spc="-5" dirty="0"/>
              <a:t> </a:t>
            </a:r>
            <a:r>
              <a:rPr spc="-65" dirty="0"/>
              <a:t>«Ягодки»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395536" y="1844824"/>
            <a:ext cx="3313127" cy="4336904"/>
            <a:chOff x="573023" y="1414272"/>
            <a:chExt cx="3855720" cy="49834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7375" y="1414272"/>
              <a:ext cx="1801368" cy="49560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3023" y="1429512"/>
              <a:ext cx="2033016" cy="4968240"/>
            </a:xfrm>
            <a:prstGeom prst="rect">
              <a:avLst/>
            </a:prstGeom>
          </p:spPr>
        </p:pic>
      </p:grp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15255" y="3861815"/>
            <a:ext cx="4032504" cy="208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12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23528" y="622391"/>
            <a:ext cx="8278812" cy="90011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10"/>
              </a:spcBef>
            </a:pPr>
            <a:r>
              <a:rPr spc="-55" dirty="0"/>
              <a:t>Элемент</a:t>
            </a:r>
            <a:r>
              <a:rPr spc="-50" dirty="0"/>
              <a:t> </a:t>
            </a:r>
            <a:r>
              <a:rPr spc="-25" dirty="0"/>
              <a:t>хохломской</a:t>
            </a:r>
            <a:r>
              <a:rPr spc="-90" dirty="0"/>
              <a:t> </a:t>
            </a:r>
            <a:r>
              <a:rPr spc="35" dirty="0"/>
              <a:t>росписи</a:t>
            </a:r>
            <a:r>
              <a:rPr spc="-15" dirty="0"/>
              <a:t> </a:t>
            </a:r>
            <a:r>
              <a:rPr spc="5" dirty="0"/>
              <a:t>–</a:t>
            </a:r>
            <a:r>
              <a:rPr spc="-5" dirty="0"/>
              <a:t> </a:t>
            </a:r>
            <a:r>
              <a:rPr spc="-20" dirty="0"/>
              <a:t>орнамент</a:t>
            </a:r>
            <a:r>
              <a:rPr spc="-80" dirty="0"/>
              <a:t> </a:t>
            </a:r>
            <a:r>
              <a:rPr spc="70" dirty="0"/>
              <a:t>с</a:t>
            </a:r>
          </a:p>
          <a:p>
            <a:pPr marL="1270" algn="ctr">
              <a:lnSpc>
                <a:spcPct val="100000"/>
              </a:lnSpc>
            </a:pPr>
            <a:r>
              <a:rPr spc="-75" dirty="0"/>
              <a:t>«ягодками»</a:t>
            </a:r>
            <a:r>
              <a:rPr spc="-70" dirty="0"/>
              <a:t> </a:t>
            </a:r>
            <a:r>
              <a:rPr spc="10" dirty="0"/>
              <a:t>и</a:t>
            </a:r>
            <a:r>
              <a:rPr spc="-20" dirty="0"/>
              <a:t> </a:t>
            </a:r>
            <a:r>
              <a:rPr spc="-70" dirty="0"/>
              <a:t>«листочками»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396240" y="1557527"/>
            <a:ext cx="8305800" cy="4535805"/>
            <a:chOff x="396240" y="1557527"/>
            <a:chExt cx="8305800" cy="453580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6240" y="1557527"/>
              <a:ext cx="4331208" cy="45354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4816" y="1627631"/>
              <a:ext cx="3697223" cy="4465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4567589"/>
      </p:ext>
    </p:extLst>
  </p:cSld>
  <p:clrMapOvr>
    <a:masterClrMapping/>
  </p:clrMapOvr>
</p:sld>
</file>

<file path=ppt/theme/theme1.xml><?xml version="1.0" encoding="utf-8"?>
<a:theme xmlns:a="http://schemas.openxmlformats.org/drawingml/2006/main" name="Золотая хохло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Золотая хохлома</Template>
  <TotalTime>379</TotalTime>
  <Words>154</Words>
  <Application>Microsoft Office PowerPoint</Application>
  <PresentationFormat>Экран (4:3)</PresentationFormat>
  <Paragraphs>31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Золотая хохлома</vt:lpstr>
      <vt:lpstr>Презентация PowerPoint</vt:lpstr>
      <vt:lpstr>Презентация PowerPoint</vt:lpstr>
      <vt:lpstr>Презентация PowerPoint</vt:lpstr>
      <vt:lpstr>           Секреты орнамента</vt:lpstr>
      <vt:lpstr>Элемент хохломской росписи – «Травка»</vt:lpstr>
      <vt:lpstr>Элемент хохломской росписи – травный  орнамент</vt:lpstr>
      <vt:lpstr>Элемент хохломской росписи – «Листочки»</vt:lpstr>
      <vt:lpstr>Элемент хохломской росписи – «Ягодки»</vt:lpstr>
      <vt:lpstr>Элемент хохломской росписи – орнамент с «ягодками» и «листочками»</vt:lpstr>
      <vt:lpstr>Презентация PowerPoint</vt:lpstr>
      <vt:lpstr>           Сувениры </vt:lpstr>
      <vt:lpstr>    Хохлома в наши дни</vt:lpstr>
      <vt:lpstr>Вот так хохлома!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О</cp:lastModifiedBy>
  <cp:revision>64</cp:revision>
  <dcterms:modified xsi:type="dcterms:W3CDTF">2022-11-13T16:25:18Z</dcterms:modified>
</cp:coreProperties>
</file>