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8"/>
  </p:notesMasterIdLst>
  <p:sldIdLst>
    <p:sldId id="264" r:id="rId2"/>
    <p:sldId id="287" r:id="rId3"/>
    <p:sldId id="266" r:id="rId4"/>
    <p:sldId id="269" r:id="rId5"/>
    <p:sldId id="290" r:id="rId6"/>
    <p:sldId id="291" r:id="rId7"/>
    <p:sldId id="293" r:id="rId8"/>
    <p:sldId id="292" r:id="rId9"/>
    <p:sldId id="294" r:id="rId10"/>
    <p:sldId id="295" r:id="rId11"/>
    <p:sldId id="280" r:id="rId12"/>
    <p:sldId id="281" r:id="rId13"/>
    <p:sldId id="282" r:id="rId14"/>
    <p:sldId id="273" r:id="rId15"/>
    <p:sldId id="297" r:id="rId16"/>
    <p:sldId id="289" r:id="rId17"/>
  </p:sldIdLst>
  <p:sldSz cx="9144000" cy="6858000" type="screen4x3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C50000"/>
    <a:srgbClr val="00CC66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5620"/>
    <p:restoredTop sz="94660"/>
  </p:normalViewPr>
  <p:slideViewPr>
    <p:cSldViewPr>
      <p:cViewPr>
        <p:scale>
          <a:sx n="90" d="100"/>
          <a:sy n="90" d="100"/>
        </p:scale>
        <p:origin x="-1234" y="-58"/>
      </p:cViewPr>
      <p:guideLst>
        <p:guide orient="horz" pos="2160"/>
        <p:guide pos="2880"/>
      </p:guideLst>
    </p:cSldViewPr>
  </p:slideViewPr>
  <p:notesTextViewPr>
    <p:cViewPr>
      <p:scale>
        <a:sx n="100" d="100"/>
        <a:sy n="100" d="100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theme" Target="theme/theme1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10" Type="http://schemas.openxmlformats.org/officeDocument/2006/relationships/slide" Target="slides/slide9.xml"/><Relationship Id="rId19" Type="http://schemas.openxmlformats.org/officeDocument/2006/relationships/presProps" Target="presProp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tableStyles" Target="tableStyle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A56F25F-9CF0-4106-BB6E-A399EA96FEB0}" type="datetimeFigureOut">
              <a:rPr lang="ru-RU" smtClean="0"/>
              <a:pPr/>
              <a:t>13.11.2022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  <a:p>
            <a:pPr lvl="3"/>
            <a:r>
              <a:rPr lang="ru-RU" smtClean="0"/>
              <a:t>Четвертый уровень</a:t>
            </a:r>
          </a:p>
          <a:p>
            <a:pPr lvl="4"/>
            <a:r>
              <a:rPr lang="ru-RU" smtClean="0"/>
              <a:t>Пятый уровень</a:t>
            </a:r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4084A0F7-291C-4649-A272-7AD9E544B39E}" type="slidenum">
              <a:rPr lang="ru-RU" smtClean="0"/>
              <a:pPr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09882859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jpe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bg>
      <p:bgPr>
        <a:blipFill dpi="0" rotWithShape="0">
          <a:blip r:embed="rId2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215516" y="1556932"/>
            <a:ext cx="8676964" cy="1260000"/>
          </a:xfrm>
        </p:spPr>
        <p:txBody>
          <a:bodyPr/>
          <a:lstStyle>
            <a:lvl1pPr>
              <a:defRPr sz="8000" b="0">
                <a:solidFill>
                  <a:srgbClr val="C00000"/>
                </a:solidFill>
                <a:effectLst/>
                <a:latin typeface="Matreshka" pitchFamily="2" charset="0"/>
                <a:ea typeface="Arial Unicode MS" pitchFamily="34" charset="-128"/>
                <a:cs typeface="Arial" pitchFamily="34" charset="0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827584" y="3528591"/>
            <a:ext cx="7452828" cy="12600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ru-RU" smtClean="0"/>
              <a:t>Образец подзаголовка</a:t>
            </a:r>
            <a:endParaRPr lang="ru-RU" dirty="0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185" y="620614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3" name="Содержимое 2"/>
          <p:cNvSpPr>
            <a:spLocks noGrp="1"/>
          </p:cNvSpPr>
          <p:nvPr>
            <p:ph idx="1"/>
          </p:nvPr>
        </p:nvSpPr>
        <p:spPr>
          <a:xfrm>
            <a:off x="431540" y="1880828"/>
            <a:ext cx="8280000" cy="4320000"/>
          </a:xfrm>
        </p:spPr>
        <p:txBody>
          <a:bodyPr/>
          <a:lstStyle>
            <a:lvl1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1540" y="620614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431540" y="1880828"/>
            <a:ext cx="8280000" cy="4320000"/>
          </a:xfrm>
        </p:spPr>
        <p:txBody>
          <a:bodyPr/>
          <a:lstStyle>
            <a:lvl1pPr marL="0" indent="0">
              <a:buNone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108000" indent="0">
              <a:buNone/>
              <a:defRPr/>
            </a:lvl2pPr>
            <a:lvl3pPr marL="108000" indent="0">
              <a:buNone/>
              <a:defRPr/>
            </a:lvl3pPr>
          </a:lstStyle>
          <a:p>
            <a:pPr lvl="0"/>
            <a:r>
              <a:rPr lang="ru-RU" smtClean="0"/>
              <a:t>Образец текста</a:t>
            </a:r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Заголовок и спис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60" y="620688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 dirty="0"/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10"/>
          </p:nvPr>
        </p:nvSpPr>
        <p:spPr>
          <a:xfrm>
            <a:off x="432460" y="1880828"/>
            <a:ext cx="8280000" cy="4320000"/>
          </a:xfrm>
        </p:spPr>
        <p:txBody>
          <a:bodyPr/>
          <a:lstStyle>
            <a:lvl1pPr marL="342000" indent="-342000">
              <a:buSzPct val="60000"/>
              <a:buFont typeface="Wingdings" pitchFamily="2" charset="2"/>
              <a:buChar char="v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 marL="741600" indent="-284400">
              <a:buFont typeface="Arial" pitchFamily="34" charset="0"/>
              <a:buChar char="•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 marL="1144800" indent="-230400">
              <a:buFont typeface="Arial" pitchFamily="34" charset="0"/>
              <a:buChar char="•"/>
              <a:defRPr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 indent="-324000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4pPr>
            <a:lvl5pPr indent="-324000">
              <a:defRPr>
                <a:solidFill>
                  <a:schemeClr val="tx1">
                    <a:lumMod val="95000"/>
                    <a:lumOff val="5000"/>
                  </a:schemeClr>
                </a:solidFill>
              </a:defRPr>
            </a:lvl5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432460" y="620688"/>
            <a:ext cx="8280000" cy="900113"/>
          </a:xfrm>
        </p:spPr>
        <p:txBody>
          <a:bodyPr/>
          <a:lstStyle>
            <a:lvl1pPr>
              <a:defRPr>
                <a:solidFill>
                  <a:srgbClr val="C00000"/>
                </a:solidFill>
                <a:latin typeface="+mj-lt"/>
              </a:defRPr>
            </a:lvl1pPr>
          </a:lstStyle>
          <a:p>
            <a:r>
              <a:rPr lang="ru-RU" smtClean="0"/>
              <a:t>Образец заголовка</a:t>
            </a:r>
            <a:endParaRPr lang="ru-RU"/>
          </a:p>
        </p:txBody>
      </p:sp>
      <p:sp>
        <p:nvSpPr>
          <p:cNvPr id="3" name="Содержимое 2"/>
          <p:cNvSpPr>
            <a:spLocks noGrp="1"/>
          </p:cNvSpPr>
          <p:nvPr>
            <p:ph sz="half" idx="1"/>
          </p:nvPr>
        </p:nvSpPr>
        <p:spPr>
          <a:xfrm>
            <a:off x="432460" y="1880828"/>
            <a:ext cx="3780000" cy="4320000"/>
          </a:xfrm>
        </p:spPr>
        <p:txBody>
          <a:bodyPr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  <p:sp>
        <p:nvSpPr>
          <p:cNvPr id="4" name="Содержимое 3"/>
          <p:cNvSpPr>
            <a:spLocks noGrp="1"/>
          </p:cNvSpPr>
          <p:nvPr>
            <p:ph sz="half" idx="2"/>
          </p:nvPr>
        </p:nvSpPr>
        <p:spPr>
          <a:xfrm>
            <a:off x="4932460" y="1880828"/>
            <a:ext cx="3780000" cy="4320000"/>
          </a:xfrm>
        </p:spPr>
        <p:txBody>
          <a:bodyPr/>
          <a:lstStyle>
            <a:lvl1pPr>
              <a:defRPr sz="32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1pPr>
            <a:lvl2pPr>
              <a:defRPr sz="28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2pPr>
            <a:lvl3pPr>
              <a:defRPr sz="2400">
                <a:solidFill>
                  <a:schemeClr val="tx1">
                    <a:lumMod val="95000"/>
                    <a:lumOff val="5000"/>
                  </a:schemeClr>
                </a:solidFill>
                <a:latin typeface="+mj-lt"/>
              </a:defRPr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title"/>
          </p:nvPr>
        </p:nvSpPr>
        <p:spPr/>
        <p:txBody>
          <a:bodyPr lIns="0" tIns="0" rIns="0" bIns="0"/>
          <a:lstStyle>
            <a:lvl1pPr>
              <a:defRPr sz="2800" b="1" i="0">
                <a:solidFill>
                  <a:srgbClr val="FF0000"/>
                </a:solidFill>
                <a:latin typeface="Times New Roman"/>
                <a:cs typeface="Times New Roman"/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4" name="Holder 4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11/13/2022</a:t>
            </a:fld>
            <a:endParaRPr lang="en-US"/>
          </a:p>
        </p:txBody>
      </p:sp>
      <p:sp>
        <p:nvSpPr>
          <p:cNvPr id="5" name="Holder 5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390849030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older 2"/>
          <p:cNvSpPr>
            <a:spLocks noGrp="1"/>
          </p:cNvSpPr>
          <p:nvPr>
            <p:ph type="ftr" sz="quarter" idx="5"/>
          </p:nvPr>
        </p:nvSpPr>
        <p:spPr>
          <a:xfrm>
            <a:off x="3108960" y="6377940"/>
            <a:ext cx="2926080" cy="342900"/>
          </a:xfrm>
          <a:prstGeom prst="rect">
            <a:avLst/>
          </a:prstGeom>
        </p:spPr>
        <p:txBody>
          <a:bodyPr lIns="0" tIns="0" rIns="0" bIns="0"/>
          <a:lstStyle>
            <a:lvl1pPr algn="ct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/>
          </a:p>
        </p:txBody>
      </p:sp>
      <p:sp>
        <p:nvSpPr>
          <p:cNvPr id="3" name="Holder 3"/>
          <p:cNvSpPr>
            <a:spLocks noGrp="1"/>
          </p:cNvSpPr>
          <p:nvPr>
            <p:ph type="dt" sz="half" idx="6"/>
          </p:nvPr>
        </p:nvSpPr>
        <p:spPr>
          <a:xfrm>
            <a:off x="45720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l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1D8BD707-D9CF-40AE-B4C6-C98DA3205C09}" type="datetimeFigureOut">
              <a:rPr lang="en-US"/>
              <a:t>11/13/2022</a:t>
            </a:fld>
            <a:endParaRPr lang="en-US"/>
          </a:p>
        </p:txBody>
      </p:sp>
      <p:sp>
        <p:nvSpPr>
          <p:cNvPr id="4" name="Holder 4"/>
          <p:cNvSpPr>
            <a:spLocks noGrp="1"/>
          </p:cNvSpPr>
          <p:nvPr>
            <p:ph type="sldNum" sz="quarter" idx="7"/>
          </p:nvPr>
        </p:nvSpPr>
        <p:spPr>
          <a:xfrm>
            <a:off x="6583680" y="6377940"/>
            <a:ext cx="2103120" cy="342900"/>
          </a:xfrm>
          <a:prstGeom prst="rect">
            <a:avLst/>
          </a:prstGeom>
        </p:spPr>
        <p:txBody>
          <a:bodyPr lIns="0" tIns="0" rIns="0" bIns="0"/>
          <a:lstStyle>
            <a:lvl1pPr algn="r">
              <a:defRPr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6F15528-21DE-4FAA-801E-634DDDAF4B2B}" type="slidenum">
              <a:t>‹#›</a:t>
            </a:fld>
            <a:endParaRPr/>
          </a:p>
        </p:txBody>
      </p:sp>
    </p:spTree>
    <p:extLst>
      <p:ext uri="{BB962C8B-B14F-4D97-AF65-F5344CB8AC3E}">
        <p14:creationId xmlns:p14="http://schemas.microsoft.com/office/powerpoint/2010/main" val="156010801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5" Type="http://schemas.openxmlformats.org/officeDocument/2006/relationships/slideLayout" Target="../slideLayouts/slideLayout5.xml"/><Relationship Id="rId10" Type="http://schemas.openxmlformats.org/officeDocument/2006/relationships/image" Target="../media/image1.jpeg"/><Relationship Id="rId4" Type="http://schemas.openxmlformats.org/officeDocument/2006/relationships/slideLayout" Target="../slideLayouts/slideLayout4.xml"/><Relationship Id="rId9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0">
          <a:blip r:embed="rId10" cstate="print"/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Заголовок 1"/>
          <p:cNvSpPr>
            <a:spLocks noGrp="1"/>
          </p:cNvSpPr>
          <p:nvPr>
            <p:ph type="title"/>
          </p:nvPr>
        </p:nvSpPr>
        <p:spPr bwMode="auto">
          <a:xfrm>
            <a:off x="468313" y="620713"/>
            <a:ext cx="8278812" cy="90011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заголовка</a:t>
            </a:r>
          </a:p>
        </p:txBody>
      </p:sp>
      <p:sp>
        <p:nvSpPr>
          <p:cNvPr id="1027" name="Текст 2"/>
          <p:cNvSpPr>
            <a:spLocks noGrp="1"/>
          </p:cNvSpPr>
          <p:nvPr>
            <p:ph type="body" idx="1"/>
          </p:nvPr>
        </p:nvSpPr>
        <p:spPr bwMode="auto">
          <a:xfrm>
            <a:off x="468313" y="1916113"/>
            <a:ext cx="8278812" cy="4321175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ru-RU" smtClean="0"/>
              <a:t>Образец текста</a:t>
            </a:r>
          </a:p>
          <a:p>
            <a:pPr lvl="1"/>
            <a:r>
              <a:rPr lang="ru-RU" smtClean="0"/>
              <a:t>Второй уровень</a:t>
            </a:r>
          </a:p>
          <a:p>
            <a:pPr lvl="2"/>
            <a:r>
              <a:rPr lang="ru-RU" smtClean="0"/>
              <a:t>Третий уровень</a:t>
            </a:r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</p:sldLayoutIdLst>
  <p:txStyles>
    <p:titleStyle>
      <a:lvl1pPr algn="ctr" rtl="0" eaLnBrk="1" fontAlgn="base" hangingPunct="1">
        <a:spcBef>
          <a:spcPct val="0"/>
        </a:spcBef>
        <a:spcAft>
          <a:spcPct val="0"/>
        </a:spcAft>
        <a:defRPr sz="4000" b="1" kern="1200">
          <a:solidFill>
            <a:srgbClr val="C00000"/>
          </a:solidFill>
          <a:latin typeface="+mj-lt"/>
          <a:ea typeface="+mj-ea"/>
          <a:cs typeface="Arial" pitchFamily="34" charset="0"/>
        </a:defRPr>
      </a:lvl1pPr>
      <a:lvl2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2pPr>
      <a:lvl3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3pPr>
      <a:lvl4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4pPr>
      <a:lvl5pPr algn="ctr" rtl="0" eaLnBrk="1" fontAlgn="base" hangingPunct="1">
        <a:spcBef>
          <a:spcPct val="0"/>
        </a:spcBef>
        <a:spcAft>
          <a:spcPct val="0"/>
        </a:spcAft>
        <a:defRPr sz="4000" b="1">
          <a:solidFill>
            <a:srgbClr val="C00000"/>
          </a:solidFill>
          <a:latin typeface="Calibri" pitchFamily="34" charset="0"/>
          <a:cs typeface="Arial" charset="0"/>
        </a:defRPr>
      </a:lvl5pPr>
      <a:lvl6pPr marL="4572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6pPr>
      <a:lvl7pPr marL="9144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7pPr>
      <a:lvl8pPr marL="13716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8pPr>
      <a:lvl9pPr marL="1828800" algn="ctr" rtl="0" eaLnBrk="1" fontAlgn="base" hangingPunct="1">
        <a:spcBef>
          <a:spcPct val="0"/>
        </a:spcBef>
        <a:spcAft>
          <a:spcPct val="0"/>
        </a:spcAft>
        <a:defRPr sz="4000">
          <a:solidFill>
            <a:srgbClr val="17375E"/>
          </a:solidFill>
          <a:latin typeface="Arial" charset="0"/>
          <a:cs typeface="Arial" charset="0"/>
        </a:defRPr>
      </a:lvl9pPr>
    </p:titleStyle>
    <p:bodyStyle>
      <a:lvl1pPr marL="342900" indent="-342900" algn="l" rtl="0" eaLnBrk="1" fontAlgn="base" hangingPunct="1">
        <a:spcBef>
          <a:spcPct val="20000"/>
        </a:spcBef>
        <a:spcAft>
          <a:spcPct val="0"/>
        </a:spcAft>
        <a:buSzPct val="60000"/>
        <a:buFont typeface="Wingdings" pitchFamily="2" charset="2"/>
        <a:buChar char="v"/>
        <a:defRPr sz="3200" kern="1200">
          <a:solidFill>
            <a:srgbClr val="0D0D0D"/>
          </a:solidFill>
          <a:latin typeface="+mj-lt"/>
          <a:ea typeface="+mn-ea"/>
          <a:cs typeface="Arial" pitchFamily="34" charset="0"/>
        </a:defRPr>
      </a:lvl1pPr>
      <a:lvl2pPr marL="742950" indent="-28575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800" kern="1200">
          <a:solidFill>
            <a:srgbClr val="0D0D0D"/>
          </a:solidFill>
          <a:latin typeface="+mj-lt"/>
          <a:ea typeface="+mn-ea"/>
          <a:cs typeface="Arial" pitchFamily="34" charset="0"/>
        </a:defRPr>
      </a:lvl2pPr>
      <a:lvl3pPr marL="11430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•"/>
        <a:defRPr sz="2400" kern="1200">
          <a:solidFill>
            <a:srgbClr val="0D0D0D"/>
          </a:solidFill>
          <a:latin typeface="+mj-lt"/>
          <a:ea typeface="+mn-ea"/>
          <a:cs typeface="Arial" pitchFamily="34" charset="0"/>
        </a:defRPr>
      </a:lvl3pPr>
      <a:lvl4pPr marL="16002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–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4pPr>
      <a:lvl5pPr marL="2057400" indent="-228600" algn="l" rtl="0" eaLnBrk="1" fontAlgn="base" hangingPunct="1">
        <a:spcBef>
          <a:spcPct val="20000"/>
        </a:spcBef>
        <a:spcAft>
          <a:spcPct val="0"/>
        </a:spcAft>
        <a:buFont typeface="Arial" charset="0"/>
        <a:buChar char="»"/>
        <a:defRPr sz="2000" kern="1200">
          <a:solidFill>
            <a:srgbClr val="17375E"/>
          </a:solidFill>
          <a:latin typeface="Arial" pitchFamily="34" charset="0"/>
          <a:ea typeface="+mn-ea"/>
          <a:cs typeface="Arial" pitchFamily="34" charset="0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jpeg"/><Relationship Id="rId1" Type="http://schemas.openxmlformats.org/officeDocument/2006/relationships/slideLayout" Target="../slideLayouts/slideLayout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23.jpg"/><Relationship Id="rId7" Type="http://schemas.openxmlformats.org/officeDocument/2006/relationships/image" Target="../media/image19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8.xml"/><Relationship Id="rId6" Type="http://schemas.openxmlformats.org/officeDocument/2006/relationships/image" Target="../media/image28.jpg"/><Relationship Id="rId5" Type="http://schemas.openxmlformats.org/officeDocument/2006/relationships/image" Target="../media/image26.jpg"/><Relationship Id="rId4" Type="http://schemas.openxmlformats.org/officeDocument/2006/relationships/image" Target="../media/image25.png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image" Target="../media/image30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34.jpeg"/><Relationship Id="rId5" Type="http://schemas.openxmlformats.org/officeDocument/2006/relationships/image" Target="../media/image33.jpeg"/><Relationship Id="rId4" Type="http://schemas.openxmlformats.org/officeDocument/2006/relationships/image" Target="../media/image32.jpeg"/></Relationships>
</file>

<file path=ppt/slides/_rels/slide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6.jpeg"/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37.jpe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jpeg"/><Relationship Id="rId2" Type="http://schemas.openxmlformats.org/officeDocument/2006/relationships/image" Target="../media/image38.jpe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40.jpeg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2.jpeg"/><Relationship Id="rId2" Type="http://schemas.openxmlformats.org/officeDocument/2006/relationships/image" Target="../media/image41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3.jpeg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45.jpeg"/><Relationship Id="rId2" Type="http://schemas.openxmlformats.org/officeDocument/2006/relationships/image" Target="../media/image44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46.jpeg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jpeg"/><Relationship Id="rId2" Type="http://schemas.openxmlformats.org/officeDocument/2006/relationships/image" Target="../media/image5.jpeg"/><Relationship Id="rId1" Type="http://schemas.openxmlformats.org/officeDocument/2006/relationships/slideLayout" Target="../slideLayouts/slideLayout1.xml"/><Relationship Id="rId4" Type="http://schemas.openxmlformats.org/officeDocument/2006/relationships/image" Target="../media/image7.jpeg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image" Target="../media/image9.jpeg"/><Relationship Id="rId7" Type="http://schemas.openxmlformats.org/officeDocument/2006/relationships/image" Target="../media/image13.jpeg"/><Relationship Id="rId2" Type="http://schemas.openxmlformats.org/officeDocument/2006/relationships/image" Target="../media/image8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2.jpeg"/><Relationship Id="rId5" Type="http://schemas.openxmlformats.org/officeDocument/2006/relationships/image" Target="../media/image11.jpeg"/><Relationship Id="rId4" Type="http://schemas.openxmlformats.org/officeDocument/2006/relationships/image" Target="../media/image10.jpe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jpeg"/><Relationship Id="rId2" Type="http://schemas.openxmlformats.org/officeDocument/2006/relationships/image" Target="../media/image14.jpe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8.jpeg"/><Relationship Id="rId5" Type="http://schemas.openxmlformats.org/officeDocument/2006/relationships/image" Target="../media/image17.png"/><Relationship Id="rId4" Type="http://schemas.openxmlformats.org/officeDocument/2006/relationships/image" Target="../media/image16.jpe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0.jpg"/><Relationship Id="rId2" Type="http://schemas.openxmlformats.org/officeDocument/2006/relationships/image" Target="../media/image19.jpg"/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g"/><Relationship Id="rId2" Type="http://schemas.openxmlformats.org/officeDocument/2006/relationships/image" Target="../media/image21.jp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24.jpg"/><Relationship Id="rId2" Type="http://schemas.openxmlformats.org/officeDocument/2006/relationships/image" Target="../media/image23.jp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6.jpg"/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27.jpg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29.jpg"/><Relationship Id="rId2" Type="http://schemas.openxmlformats.org/officeDocument/2006/relationships/image" Target="../media/image28.jp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74" name="WordArt 6"/>
          <p:cNvSpPr>
            <a:spLocks noChangeArrowheads="1" noChangeShapeType="1" noTextEdit="1"/>
          </p:cNvSpPr>
          <p:nvPr/>
        </p:nvSpPr>
        <p:spPr bwMode="auto">
          <a:xfrm>
            <a:off x="1403648" y="791853"/>
            <a:ext cx="6264696" cy="1485020"/>
          </a:xfrm>
          <a:prstGeom prst="rect">
            <a:avLst/>
          </a:prstGeom>
        </p:spPr>
        <p:txBody>
          <a:bodyPr wrap="none" fromWordArt="1">
            <a:prstTxWarp prst="textCanUp">
              <a:avLst>
                <a:gd name="adj" fmla="val 81157"/>
              </a:avLst>
            </a:prstTxWarp>
          </a:bodyPr>
          <a:lstStyle/>
          <a:p>
            <a:pPr algn="ctr"/>
            <a:r>
              <a:rPr lang="ru-RU" sz="1050" kern="10" dirty="0" smtClean="0">
                <a:ln w="9525">
                  <a:solidFill>
                    <a:srgbClr val="33333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ЗОЛОТАЯ</a:t>
            </a:r>
          </a:p>
          <a:p>
            <a:pPr algn="ctr"/>
            <a:r>
              <a:rPr lang="ru-RU" sz="1050" kern="10" dirty="0" smtClean="0">
                <a:ln w="9525">
                  <a:solidFill>
                    <a:srgbClr val="333333"/>
                  </a:solidFill>
                  <a:round/>
                  <a:headEnd/>
                  <a:tailEnd/>
                </a:ln>
                <a:gradFill rotWithShape="1">
                  <a:gsLst>
                    <a:gs pos="0">
                      <a:srgbClr val="FFFF00"/>
                    </a:gs>
                    <a:gs pos="100000">
                      <a:srgbClr val="FF9933"/>
                    </a:gs>
                  </a:gsLst>
                  <a:path path="rect">
                    <a:fillToRect l="50000" t="50000" r="50000" b="50000"/>
                  </a:path>
                </a:gradFill>
                <a:effectLst>
                  <a:outerShdw dist="35921" dir="2700000" algn="ctr" rotWithShape="0">
                    <a:srgbClr val="C0C0C0">
                      <a:alpha val="79999"/>
                    </a:srgbClr>
                  </a:outerShdw>
                </a:effectLst>
                <a:latin typeface="Impact"/>
              </a:rPr>
              <a:t>Хохлома </a:t>
            </a:r>
            <a:endParaRPr lang="ru-RU" sz="1050" kern="10" dirty="0">
              <a:ln w="9525">
                <a:solidFill>
                  <a:srgbClr val="333333"/>
                </a:solidFill>
                <a:round/>
                <a:headEnd/>
                <a:tailEnd/>
              </a:ln>
              <a:gradFill rotWithShape="1">
                <a:gsLst>
                  <a:gs pos="0">
                    <a:srgbClr val="FFFF00"/>
                  </a:gs>
                  <a:gs pos="100000">
                    <a:srgbClr val="FF9933"/>
                  </a:gs>
                </a:gsLst>
                <a:path path="rect">
                  <a:fillToRect l="50000" t="50000" r="50000" b="50000"/>
                </a:path>
              </a:gradFill>
              <a:effectLst>
                <a:outerShdw dist="35921" dir="2700000" algn="ctr" rotWithShape="0">
                  <a:srgbClr val="C0C0C0">
                    <a:alpha val="79999"/>
                  </a:srgbClr>
                </a:outerShdw>
              </a:effectLst>
              <a:latin typeface="Impact"/>
            </a:endParaRPr>
          </a:p>
        </p:txBody>
      </p:sp>
      <p:sp>
        <p:nvSpPr>
          <p:cNvPr id="60427" name="Rectangle 11"/>
          <p:cNvSpPr>
            <a:spLocks noChangeArrowheads="1"/>
          </p:cNvSpPr>
          <p:nvPr/>
        </p:nvSpPr>
        <p:spPr bwMode="auto">
          <a:xfrm>
            <a:off x="250825" y="5805488"/>
            <a:ext cx="8713788" cy="4000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>
            <a:spAutoFit/>
          </a:bodyPr>
          <a:lstStyle/>
          <a:p>
            <a:pPr>
              <a:defRPr/>
            </a:pPr>
            <a:r>
              <a:rPr lang="ru-RU" b="1" dirty="0">
                <a:effectLst>
                  <a:outerShdw blurRad="38100" dist="38100" dir="2700000" algn="tl">
                    <a:srgbClr val="000000"/>
                  </a:outerShdw>
                </a:effectLst>
              </a:rPr>
              <a:t>                                    </a:t>
            </a:r>
            <a:endParaRPr lang="ru-RU" sz="2000" b="1" dirty="0">
              <a:solidFill>
                <a:schemeClr val="folHlink"/>
              </a:solidFill>
              <a:effectLst>
                <a:outerShdw blurRad="38100" dist="38100" dir="2700000" algn="tl">
                  <a:srgbClr val="000000"/>
                </a:outerShdw>
              </a:effectLst>
            </a:endParaRPr>
          </a:p>
        </p:txBody>
      </p:sp>
      <p:pic>
        <p:nvPicPr>
          <p:cNvPr id="5" name="Picture 6" descr="x2819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57159" y="2857496"/>
            <a:ext cx="3566769" cy="2875708"/>
          </a:xfrm>
          <a:prstGeom prst="ellipse">
            <a:avLst/>
          </a:prstGeom>
          <a:ln w="190500" cap="rnd">
            <a:solidFill>
              <a:srgbClr val="C8C6BD"/>
            </a:solidFill>
            <a:prstDash val="solid"/>
          </a:ln>
          <a:effectLst>
            <a:outerShdw blurRad="127000" algn="bl" rotWithShape="0">
              <a:srgbClr val="000000"/>
            </a:outerShdw>
          </a:effectLst>
          <a:scene3d>
            <a:camera prst="perspectiveFront" fov="5400000"/>
            <a:lightRig rig="threePt" dir="t">
              <a:rot lat="0" lon="0" rev="19200000"/>
            </a:lightRig>
          </a:scene3d>
          <a:sp3d extrusionH="25400">
            <a:bevelT w="304800" h="152400" prst="hardEdge"/>
            <a:extrusionClr>
              <a:srgbClr val="000000"/>
            </a:extrusionClr>
          </a:sp3d>
        </p:spPr>
      </p:pic>
      <p:pic>
        <p:nvPicPr>
          <p:cNvPr id="7" name="Picture 4" descr="1302704283_p1009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4716017" y="2708920"/>
            <a:ext cx="3528392" cy="2646294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ject 2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371376" y="3503673"/>
            <a:ext cx="2348816" cy="2754598"/>
          </a:xfrm>
          <a:prstGeom prst="rect">
            <a:avLst/>
          </a:prstGeom>
        </p:spPr>
      </p:pic>
      <p:pic>
        <p:nvPicPr>
          <p:cNvPr id="3" name="object 3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3779912" y="607836"/>
            <a:ext cx="1807868" cy="2750709"/>
          </a:xfrm>
          <a:prstGeom prst="rect">
            <a:avLst/>
          </a:prstGeom>
        </p:spPr>
      </p:pic>
      <p:pic>
        <p:nvPicPr>
          <p:cNvPr id="4" name="object 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971600" y="658711"/>
            <a:ext cx="1148369" cy="2699836"/>
          </a:xfrm>
          <a:prstGeom prst="rect">
            <a:avLst/>
          </a:prstGeom>
        </p:spPr>
      </p:pic>
      <p:pic>
        <p:nvPicPr>
          <p:cNvPr id="5" name="object 5"/>
          <p:cNvPicPr/>
          <p:nvPr/>
        </p:nvPicPr>
        <p:blipFill>
          <a:blip r:embed="rId5" cstate="print"/>
          <a:stretch>
            <a:fillRect/>
          </a:stretch>
        </p:blipFill>
        <p:spPr>
          <a:xfrm>
            <a:off x="7002016" y="604473"/>
            <a:ext cx="1152128" cy="2808312"/>
          </a:xfrm>
          <a:prstGeom prst="rect">
            <a:avLst/>
          </a:prstGeom>
        </p:spPr>
      </p:pic>
      <p:pic>
        <p:nvPicPr>
          <p:cNvPr id="6" name="object 6"/>
          <p:cNvPicPr/>
          <p:nvPr/>
        </p:nvPicPr>
        <p:blipFill>
          <a:blip r:embed="rId6" cstate="print"/>
          <a:stretch>
            <a:fillRect/>
          </a:stretch>
        </p:blipFill>
        <p:spPr>
          <a:xfrm>
            <a:off x="6228184" y="3579440"/>
            <a:ext cx="2699792" cy="2692564"/>
          </a:xfrm>
          <a:prstGeom prst="rect">
            <a:avLst/>
          </a:prstGeom>
        </p:spPr>
      </p:pic>
      <p:pic>
        <p:nvPicPr>
          <p:cNvPr id="7" name="object 7"/>
          <p:cNvPicPr/>
          <p:nvPr/>
        </p:nvPicPr>
        <p:blipFill>
          <a:blip r:embed="rId7" cstate="print"/>
          <a:stretch>
            <a:fillRect/>
          </a:stretch>
        </p:blipFill>
        <p:spPr>
          <a:xfrm>
            <a:off x="3347864" y="3518068"/>
            <a:ext cx="2592288" cy="276190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438704516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9394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539750" y="620688"/>
            <a:ext cx="6318266" cy="522312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i="1" dirty="0" smtClean="0">
                <a:solidFill>
                  <a:schemeClr val="folHlink"/>
                </a:solidFill>
              </a:rPr>
              <a:t>           </a:t>
            </a:r>
            <a:r>
              <a:rPr lang="ru-RU" sz="6000" i="1" dirty="0" smtClean="0">
                <a:solidFill>
                  <a:srgbClr val="FF0000"/>
                </a:solidFill>
              </a:rPr>
              <a:t>Сувениры</a:t>
            </a:r>
            <a:r>
              <a:rPr lang="ru-RU" dirty="0" smtClean="0">
                <a:solidFill>
                  <a:schemeClr val="folHlink"/>
                </a:solidFill>
              </a:rPr>
              <a:t> </a:t>
            </a:r>
          </a:p>
        </p:txBody>
      </p:sp>
      <p:pic>
        <p:nvPicPr>
          <p:cNvPr id="22531" name="Picture 4" descr="013581_50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5436096" y="3789040"/>
            <a:ext cx="3275980" cy="2179941"/>
          </a:xfrm>
          <a:prstGeom prst="rect">
            <a:avLst/>
          </a:prstGeom>
          <a:ln>
            <a:noFill/>
          </a:ln>
          <a:effectLst>
            <a:softEdge rad="112500"/>
          </a:effectLst>
        </p:spPr>
      </p:pic>
      <p:pic>
        <p:nvPicPr>
          <p:cNvPr id="22532" name="Picture 5" descr="B1x3-gl53-1S"/>
          <p:cNvPicPr>
            <a:picLocks noChangeAspect="1" noChangeArrowheads="1"/>
          </p:cNvPicPr>
          <p:nvPr/>
        </p:nvPicPr>
        <p:blipFill>
          <a:blip r:embed="rId3" cstate="print"/>
          <a:srcRect l="20256" r="13951" b="2083"/>
          <a:stretch>
            <a:fillRect/>
          </a:stretch>
        </p:blipFill>
        <p:spPr bwMode="auto">
          <a:xfrm>
            <a:off x="3059832" y="4005064"/>
            <a:ext cx="1728192" cy="2120577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3" name="Picture 6" descr="f112"/>
          <p:cNvPicPr>
            <a:picLocks noChangeAspect="1" noChangeArrowheads="1"/>
          </p:cNvPicPr>
          <p:nvPr/>
        </p:nvPicPr>
        <p:blipFill>
          <a:blip r:embed="rId4" cstate="print"/>
          <a:srcRect r="2499"/>
          <a:stretch>
            <a:fillRect/>
          </a:stretch>
        </p:blipFill>
        <p:spPr bwMode="auto">
          <a:xfrm>
            <a:off x="467544" y="1468960"/>
            <a:ext cx="3456384" cy="2402402"/>
          </a:xfrm>
          <a:prstGeom prst="rect">
            <a:avLst/>
          </a:prstGeom>
          <a:ln>
            <a:noFill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22534" name="Picture 7" descr="img25"/>
          <p:cNvPicPr>
            <a:picLocks noChangeAspect="1" noChangeArrowheads="1"/>
          </p:cNvPicPr>
          <p:nvPr/>
        </p:nvPicPr>
        <p:blipFill>
          <a:blip r:embed="rId5" cstate="print"/>
          <a:srcRect/>
          <a:stretch>
            <a:fillRect/>
          </a:stretch>
        </p:blipFill>
        <p:spPr bwMode="auto">
          <a:xfrm>
            <a:off x="971600" y="4005064"/>
            <a:ext cx="1574374" cy="20882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2535" name="Picture 8" descr="img26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6156176" y="1196752"/>
            <a:ext cx="2503061" cy="2312863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rnd">
            <a:solidFill>
              <a:srgbClr val="FFFFFF"/>
            </a:solidFill>
          </a:ln>
          <a:effectLst>
            <a:outerShdw blurRad="36195" dist="12700" dir="11400000" algn="tl" rotWithShape="0">
              <a:srgbClr val="000000">
                <a:alpha val="33000"/>
              </a:srgbClr>
            </a:outerShdw>
          </a:effectLst>
          <a:scene3d>
            <a:camera prst="perspectiveContrastingLeftFacing">
              <a:rot lat="540000" lon="2100000" rev="0"/>
            </a:camera>
            <a:lightRig rig="soft" dir="t"/>
          </a:scene3d>
          <a:sp3d contourW="12700" prstMaterial="matte">
            <a:bevelT w="63500" h="50800"/>
            <a:contourClr>
              <a:srgbClr val="C0C0C0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93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59394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2000"/>
                                        <p:tgtEl>
                                          <p:spTgt spid="2253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2000"/>
                                        <p:tgtEl>
                                          <p:spTgt spid="225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2000"/>
                                        <p:tgtEl>
                                          <p:spTgt spid="225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4" fill="hold">
                      <p:stCondLst>
                        <p:cond delay="indefinite"/>
                      </p:stCondLst>
                      <p:childTnLst>
                        <p:par>
                          <p:cTn id="25" fill="hold">
                            <p:stCondLst>
                              <p:cond delay="0"/>
                            </p:stCondLst>
                            <p:childTnLst>
                              <p:par>
                                <p:cTn id="2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8" dur="2000"/>
                                        <p:tgtEl>
                                          <p:spTgt spid="2253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9" fill="hold">
                      <p:stCondLst>
                        <p:cond delay="indefinite"/>
                      </p:stCondLst>
                      <p:childTnLst>
                        <p:par>
                          <p:cTn id="30" fill="hold">
                            <p:stCondLst>
                              <p:cond delay="0"/>
                            </p:stCondLst>
                            <p:childTnLst>
                              <p:par>
                                <p:cTn id="3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25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2000"/>
                                        <p:tgtEl>
                                          <p:spTgt spid="225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9394" grpId="0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29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323528" y="692696"/>
            <a:ext cx="9622904" cy="864096"/>
          </a:xfrm>
        </p:spPr>
        <p:txBody>
          <a:bodyPr>
            <a:normAutofit fontScale="90000"/>
          </a:bodyPr>
          <a:lstStyle/>
          <a:p>
            <a:pPr eaLnBrk="1" hangingPunct="1">
              <a:defRPr/>
            </a:pPr>
            <a:r>
              <a:rPr lang="ru-RU" sz="5400" i="1" dirty="0" smtClean="0">
                <a:solidFill>
                  <a:schemeClr val="folHlink"/>
                </a:solidFill>
              </a:rPr>
              <a:t>    </a:t>
            </a:r>
            <a:r>
              <a:rPr lang="ru-RU" sz="6000" i="1" dirty="0" smtClean="0">
                <a:solidFill>
                  <a:srgbClr val="FF0000"/>
                </a:solidFill>
              </a:rPr>
              <a:t>Хохлома в наши дни</a:t>
            </a:r>
            <a:endParaRPr lang="ru-RU" sz="5400" i="1" dirty="0" smtClean="0">
              <a:solidFill>
                <a:srgbClr val="FF0000"/>
              </a:solidFill>
            </a:endParaRPr>
          </a:p>
        </p:txBody>
      </p:sp>
      <p:pic>
        <p:nvPicPr>
          <p:cNvPr id="23555" name="Picture 4" descr="312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1763713" y="4797425"/>
            <a:ext cx="2816225" cy="1531938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</p:pic>
      <p:pic>
        <p:nvPicPr>
          <p:cNvPr id="23556" name="Picture 5" descr="179342-1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714348" y="1428736"/>
            <a:ext cx="4968552" cy="264859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3557" name="Picture 6" descr="tn_915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6228184" y="2565400"/>
            <a:ext cx="2553866" cy="2943139"/>
          </a:xfrm>
          <a:prstGeom prst="rect">
            <a:avLst/>
          </a:prstGeom>
          <a:solidFill>
            <a:srgbClr val="FFFFFF">
              <a:shade val="85000"/>
            </a:srgbClr>
          </a:solidFill>
          <a:ln w="88900" cap="sq">
            <a:solidFill>
              <a:srgbClr val="FFFFFF"/>
            </a:solidFill>
            <a:miter lim="800000"/>
          </a:ln>
          <a:effectLst>
            <a:outerShdw blurRad="55000" dist="18000" dir="54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twoPt" dir="t">
              <a:rot lat="0" lon="0" rev="7200000"/>
            </a:lightRig>
          </a:scene3d>
          <a:sp3d>
            <a:bevelT w="25400" h="19050"/>
            <a:contourClr>
              <a:srgbClr val="FFFFFF"/>
            </a:contourClr>
          </a:sp3d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5298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35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35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35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5298" grpId="0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6322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468313" y="428604"/>
            <a:ext cx="8229600" cy="714396"/>
          </a:xfrm>
        </p:spPr>
        <p:txBody>
          <a:bodyPr/>
          <a:lstStyle/>
          <a:p>
            <a:pPr eaLnBrk="1" hangingPunct="1">
              <a:defRPr/>
            </a:pPr>
            <a:r>
              <a:rPr lang="ru-RU" sz="5400" i="1" dirty="0" smtClean="0">
                <a:solidFill>
                  <a:srgbClr val="FF0000"/>
                </a:solidFill>
              </a:rPr>
              <a:t>Вот так хохлома!</a:t>
            </a:r>
          </a:p>
        </p:txBody>
      </p:sp>
      <p:pic>
        <p:nvPicPr>
          <p:cNvPr id="24579" name="Picture 4" descr="a7d8326d6969ec4ba64df1ae85196f32"/>
          <p:cNvPicPr>
            <a:picLocks noChangeAspect="1" noChangeArrowheads="1"/>
          </p:cNvPicPr>
          <p:nvPr/>
        </p:nvPicPr>
        <p:blipFill>
          <a:blip r:embed="rId2" cstate="screen"/>
          <a:srcRect/>
          <a:stretch>
            <a:fillRect/>
          </a:stretch>
        </p:blipFill>
        <p:spPr bwMode="auto">
          <a:xfrm>
            <a:off x="735252" y="1341438"/>
            <a:ext cx="3127135" cy="208756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0" name="Picture 6" descr="untitled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>
            <a:off x="4211960" y="1567832"/>
            <a:ext cx="4054585" cy="2002965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24581" name="Picture 8" descr="800px-Khokhloma_helicopter"/>
          <p:cNvPicPr>
            <a:picLocks noChangeAspect="1" noChangeArrowheads="1"/>
          </p:cNvPicPr>
          <p:nvPr/>
        </p:nvPicPr>
        <p:blipFill>
          <a:blip r:embed="rId4" cstate="print"/>
          <a:srcRect/>
          <a:stretch>
            <a:fillRect/>
          </a:stretch>
        </p:blipFill>
        <p:spPr bwMode="auto">
          <a:xfrm>
            <a:off x="1559888" y="3789041"/>
            <a:ext cx="5317111" cy="2304256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56322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" dur="2000"/>
                                        <p:tgtEl>
                                          <p:spTgt spid="245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2" fill="hold">
                      <p:stCondLst>
                        <p:cond delay="indefinite"/>
                      </p:stCondLst>
                      <p:childTnLst>
                        <p:par>
                          <p:cTn id="13" fill="hold">
                            <p:stCondLst>
                              <p:cond delay="0"/>
                            </p:stCondLst>
                            <p:childTnLst>
                              <p:par>
                                <p:cTn id="1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2000"/>
                                        <p:tgtEl>
                                          <p:spTgt spid="245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5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2000"/>
                                        <p:tgtEl>
                                          <p:spTgt spid="245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6322" grpId="0"/>
    </p:bld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Rot="1" noChangeArrowheads="1"/>
          </p:cNvSpPr>
          <p:nvPr/>
        </p:nvSpPr>
        <p:spPr bwMode="auto">
          <a:xfrm>
            <a:off x="468313" y="428604"/>
            <a:ext cx="8496175" cy="71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0" b="0" kern="1200">
                <a:solidFill>
                  <a:srgbClr val="C00000"/>
                </a:solidFill>
                <a:effectLst/>
                <a:latin typeface="Matreshka" pitchFamily="2" charset="0"/>
                <a:ea typeface="Arial Unicode MS" pitchFamily="34" charset="-128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4800" b="1" i="1" dirty="0" err="1" smtClean="0">
                <a:solidFill>
                  <a:srgbClr val="FF0000"/>
                </a:solidFill>
                <a:latin typeface="+mn-lt"/>
              </a:rPr>
              <a:t>Пластилинография</a:t>
            </a:r>
            <a:r>
              <a:rPr lang="ru-RU" sz="4800" b="1" i="1" dirty="0" smtClean="0">
                <a:solidFill>
                  <a:srgbClr val="FF0000"/>
                </a:solidFill>
                <a:latin typeface="+mn-lt"/>
              </a:rPr>
              <a:t>. Хохлома.</a:t>
            </a:r>
            <a:endParaRPr lang="ru-RU" sz="4800" b="1" i="1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8" name="Picture 2" descr="https://i07.fotocdn.net/s129/dcc091c9b09cf3ae/public_pin_m/2923930367.jpg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68313" y="1150888"/>
            <a:ext cx="2512614" cy="246236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9" name="Picture 4" descr="https://ginger-cat.ru/works/large/198/work_198_141819_18336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947244" y="1124992"/>
            <a:ext cx="2385316" cy="244827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10" descr="https://i.mycdn.me/i?r=AzEPZsRbOZEKgBhR0XGMT1RkYlFGHyUUEwxMG5rsBUz7BaaKTM5SRkZCeTgDn6uOyic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347864" y="2708920"/>
            <a:ext cx="2232248" cy="223224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2"/>
          <p:cNvSpPr txBox="1">
            <a:spLocks noRot="1" noChangeArrowheads="1"/>
          </p:cNvSpPr>
          <p:nvPr/>
        </p:nvSpPr>
        <p:spPr bwMode="auto">
          <a:xfrm>
            <a:off x="468313" y="428604"/>
            <a:ext cx="8496175" cy="714396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>
            <a:lvl1pPr algn="ctr" rtl="0" eaLnBrk="1" fontAlgn="base" hangingPunct="1">
              <a:spcBef>
                <a:spcPct val="0"/>
              </a:spcBef>
              <a:spcAft>
                <a:spcPct val="0"/>
              </a:spcAft>
              <a:defRPr sz="8000" b="0" kern="1200">
                <a:solidFill>
                  <a:srgbClr val="C00000"/>
                </a:solidFill>
                <a:effectLst/>
                <a:latin typeface="Matreshka" pitchFamily="2" charset="0"/>
                <a:ea typeface="Arial Unicode MS" pitchFamily="34" charset="-128"/>
                <a:cs typeface="Arial" pitchFamily="34" charset="0"/>
              </a:defRPr>
            </a:lvl1pPr>
            <a:lvl2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2pPr>
            <a:lvl3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3pPr>
            <a:lvl4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4pPr>
            <a:lvl5pPr algn="ctr" rtl="0" eaLnBrk="1" fontAlgn="base" hangingPunct="1">
              <a:spcBef>
                <a:spcPct val="0"/>
              </a:spcBef>
              <a:spcAft>
                <a:spcPct val="0"/>
              </a:spcAft>
              <a:defRPr sz="4000" b="1">
                <a:solidFill>
                  <a:srgbClr val="C00000"/>
                </a:solidFill>
                <a:latin typeface="Calibri" pitchFamily="34" charset="0"/>
                <a:cs typeface="Arial" charset="0"/>
              </a:defRPr>
            </a:lvl5pPr>
            <a:lvl6pPr marL="4572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6pPr>
            <a:lvl7pPr marL="9144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7pPr>
            <a:lvl8pPr marL="13716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8pPr>
            <a:lvl9pPr marL="1828800" algn="ctr" rtl="0" eaLnBrk="1" fontAlgn="base" hangingPunct="1">
              <a:spcBef>
                <a:spcPct val="0"/>
              </a:spcBef>
              <a:spcAft>
                <a:spcPct val="0"/>
              </a:spcAft>
              <a:defRPr sz="4000">
                <a:solidFill>
                  <a:srgbClr val="17375E"/>
                </a:solidFill>
                <a:latin typeface="Arial" charset="0"/>
                <a:cs typeface="Arial" charset="0"/>
              </a:defRPr>
            </a:lvl9pPr>
          </a:lstStyle>
          <a:p>
            <a:pPr>
              <a:defRPr/>
            </a:pPr>
            <a:r>
              <a:rPr lang="ru-RU" sz="4800" b="1" i="1" dirty="0" err="1" smtClean="0">
                <a:solidFill>
                  <a:srgbClr val="FF0000"/>
                </a:solidFill>
                <a:latin typeface="+mn-lt"/>
              </a:rPr>
              <a:t>Пластилинография</a:t>
            </a:r>
            <a:r>
              <a:rPr lang="ru-RU" sz="4800" b="1" i="1" dirty="0" smtClean="0">
                <a:solidFill>
                  <a:srgbClr val="FF0000"/>
                </a:solidFill>
                <a:latin typeface="+mn-lt"/>
              </a:rPr>
              <a:t>. Хохлома.</a:t>
            </a:r>
            <a:endParaRPr lang="ru-RU" sz="4800" b="1" i="1" dirty="0" smtClean="0">
              <a:solidFill>
                <a:srgbClr val="FF0000"/>
              </a:solidFill>
              <a:latin typeface="+mn-lt"/>
            </a:endParaRPr>
          </a:p>
        </p:txBody>
      </p:sp>
      <p:pic>
        <p:nvPicPr>
          <p:cNvPr id="6" name="Picture 4" descr="http://klubmama.ru/uploads/posts/2022-08/1660569741_19-klubmama-ru-p-zolotaya-khokhloma-podelki-svoimi-rukami-f-19.jpg"/>
          <p:cNvPicPr>
            <a:picLocks noChangeAspect="1" noChangeArrowheads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1164456"/>
            <a:ext cx="2776101" cy="280831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12" descr="https://i1.wp.com/xn--j1ahfl.xn--p1ai/data/images/u155273/t1534592557bc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123728" y="3573016"/>
            <a:ext cx="3600400" cy="2246362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2" name="Picture 2" descr="https://i.pinimg.com/736x/b2/be/b4/b2beb4bfcc495d9f48b39e5ba6b368e5--quilling.jpg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436096" y="1196752"/>
            <a:ext cx="3096344" cy="30963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394231058"/>
      </p:ext>
    </p:extLst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8" presetClass="emph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Rot by="21600000">
                                      <p:cBhvr>
                                        <p:cTn id="6" dur="2000" fill="hold"/>
                                        <p:tgtEl>
                                          <p:spTgt spid="7"/>
                                        </p:tgtEl>
                                        <p:attrNameLst>
                                          <p:attrName>r</p:attrName>
                                        </p:attrNameLst>
                                      </p:cBhvr>
                                    </p:animRo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7" grpId="0"/>
    </p:bld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539552" y="2348880"/>
            <a:ext cx="8604448" cy="1015663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6000" dirty="0" smtClean="0">
                <a:solidFill>
                  <a:srgbClr val="FF0000"/>
                </a:solidFill>
              </a:rPr>
              <a:t>СПАСИБО ЗА ВНИМАНИЕ!</a:t>
            </a:r>
            <a:endParaRPr lang="ru-RU" sz="6000" dirty="0">
              <a:solidFill>
                <a:srgbClr val="FF0000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" name="Прямоугольник 4"/>
          <p:cNvSpPr/>
          <p:nvPr/>
        </p:nvSpPr>
        <p:spPr>
          <a:xfrm>
            <a:off x="3347864" y="4077072"/>
            <a:ext cx="4032448" cy="1077218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У красы точёной- сарафан парчовый.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По волнам узоров яхонты горят.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Что за чародеи Хохлому одели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В этот несказанный праздничный наряд</a:t>
            </a:r>
            <a:endParaRPr lang="ru-RU" sz="1600" dirty="0"/>
          </a:p>
        </p:txBody>
      </p:sp>
      <p:sp>
        <p:nvSpPr>
          <p:cNvPr id="9" name="TextBox 8"/>
          <p:cNvSpPr txBox="1"/>
          <p:nvPr/>
        </p:nvSpPr>
        <p:spPr>
          <a:xfrm>
            <a:off x="179512" y="547027"/>
            <a:ext cx="3982174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ru-RU" sz="1600" dirty="0" smtClean="0">
                <a:solidFill>
                  <a:srgbClr val="FF0000"/>
                </a:solidFill>
              </a:rPr>
              <a:t>Хохломская роспись-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Алых ягод россыпь.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Отголоски лета в зелени травы.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Рощи-перелески,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Шёлковые всплески</a:t>
            </a:r>
          </a:p>
          <a:p>
            <a:r>
              <a:rPr lang="ru-RU" sz="1600" dirty="0" smtClean="0">
                <a:solidFill>
                  <a:srgbClr val="FF0000"/>
                </a:solidFill>
              </a:rPr>
              <a:t>Солнечно-медовой золотой листвы.</a:t>
            </a:r>
            <a:endParaRPr lang="ru-RU" sz="1600" dirty="0">
              <a:solidFill>
                <a:srgbClr val="FF0000"/>
              </a:solidFill>
            </a:endParaRPr>
          </a:p>
        </p:txBody>
      </p:sp>
      <p:pic>
        <p:nvPicPr>
          <p:cNvPr id="7" name="Picture 6" descr="http://www.fkhv.ru/assets/galleries/53/np7.jpg"/>
          <p:cNvPicPr>
            <a:picLocks noChangeAspect="1" noChangeArrowheads="1"/>
          </p:cNvPicPr>
          <p:nvPr/>
        </p:nvPicPr>
        <p:blipFill>
          <a:blip r:embed="rId2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452320" y="2251555"/>
            <a:ext cx="1393072" cy="273630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" name="Picture 2" descr="http://img12.imageshost.ru/img/2010/11/12/image_4cdd00be4ab93.jpg"/>
          <p:cNvPicPr>
            <a:picLocks noChangeAspect="1" noChangeArrowheads="1"/>
          </p:cNvPicPr>
          <p:nvPr/>
        </p:nvPicPr>
        <p:blipFill>
          <a:blip r:embed="rId3" cstate="screen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23528" y="2204864"/>
            <a:ext cx="2673474" cy="302433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1" name="Picture 7" descr="01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3744850" y="1037126"/>
            <a:ext cx="3238476" cy="2428857"/>
          </a:xfrm>
          <a:prstGeom prst="rect">
            <a:avLst/>
          </a:prstGeom>
          <a:ln w="88900" cap="sq">
            <a:solidFill>
              <a:srgbClr val="FFFFFF"/>
            </a:solidFill>
            <a:miter lim="800000"/>
          </a:ln>
          <a:effectLst>
            <a:outerShdw blurRad="254000" algn="tl" rotWithShape="0">
              <a:srgbClr val="000000">
                <a:alpha val="43000"/>
              </a:srgbClr>
            </a:outerShdw>
          </a:effectLst>
        </p:spPr>
      </p:pic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2" presetClass="entr" presetSubtype="4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wipe(down)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4" presetClass="entr" presetSubtype="16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box(in)">
                                      <p:cBhvr>
                                        <p:cTn id="12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5" name="Picture 5" descr="images (10)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251520" y="2420888"/>
            <a:ext cx="2232248" cy="170946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5366" name="Picture 6" descr="post53916_img1"/>
          <p:cNvPicPr>
            <a:picLocks noChangeAspect="1" noChangeArrowheads="1"/>
          </p:cNvPicPr>
          <p:nvPr/>
        </p:nvPicPr>
        <p:blipFill>
          <a:blip r:embed="rId3" cstate="screen"/>
          <a:srcRect/>
          <a:stretch>
            <a:fillRect/>
          </a:stretch>
        </p:blipFill>
        <p:spPr bwMode="auto">
          <a:xfrm>
            <a:off x="323528" y="4293096"/>
            <a:ext cx="1872208" cy="1872208"/>
          </a:xfrm>
          <a:prstGeom prst="ellipse">
            <a:avLst/>
          </a:prstGeom>
          <a:ln>
            <a:noFill/>
          </a:ln>
          <a:effectLst>
            <a:softEdge rad="112500"/>
          </a:effectLst>
        </p:spPr>
      </p:pic>
      <p:sp>
        <p:nvSpPr>
          <p:cNvPr id="15368" name="Rectangle 8"/>
          <p:cNvSpPr>
            <a:spLocks noGrp="1" noChangeArrowheads="1"/>
          </p:cNvSpPr>
          <p:nvPr>
            <p:ph idx="1"/>
          </p:nvPr>
        </p:nvSpPr>
        <p:spPr>
          <a:xfrm>
            <a:off x="228600" y="500042"/>
            <a:ext cx="8447856" cy="1920846"/>
          </a:xfrm>
        </p:spPr>
        <p:txBody>
          <a:bodyPr/>
          <a:lstStyle/>
          <a:p>
            <a:pPr algn="ctr">
              <a:buNone/>
            </a:pPr>
            <a:r>
              <a:rPr lang="ru-RU" sz="4800" b="1" i="1" dirty="0" smtClean="0">
                <a:solidFill>
                  <a:srgbClr val="FF0000"/>
                </a:solidFill>
              </a:rPr>
              <a:t>Посуда </a:t>
            </a:r>
          </a:p>
          <a:p>
            <a:pPr>
              <a:buNone/>
            </a:pPr>
            <a:r>
              <a:rPr lang="ru-RU" sz="2000" dirty="0" smtClean="0">
                <a:solidFill>
                  <a:srgbClr val="FF0000"/>
                </a:solidFill>
              </a:rPr>
              <a:t>Хохломская </a:t>
            </a:r>
            <a:r>
              <a:rPr lang="ru-RU" sz="2000" dirty="0">
                <a:solidFill>
                  <a:srgbClr val="FF0000"/>
                </a:solidFill>
              </a:rPr>
              <a:t>посуда не только красива, но и прочна, по словам хохломских мастеров, она не боится "ни жару, ни стужи" Даже в крутом кипятке не сойдёт лак и не поблёкнут краски.</a:t>
            </a:r>
          </a:p>
        </p:txBody>
      </p:sp>
      <p:pic>
        <p:nvPicPr>
          <p:cNvPr id="5" name="Picture 4" descr="Плошка"/>
          <p:cNvPicPr>
            <a:picLocks noChangeAspect="1" noChangeArrowheads="1"/>
          </p:cNvPicPr>
          <p:nvPr/>
        </p:nvPicPr>
        <p:blipFill>
          <a:blip r:embed="rId4" cstate="screen"/>
          <a:srcRect/>
          <a:stretch>
            <a:fillRect/>
          </a:stretch>
        </p:blipFill>
        <p:spPr bwMode="auto">
          <a:xfrm>
            <a:off x="7092280" y="2060848"/>
            <a:ext cx="1820474" cy="1237432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>
            <a:outerShdw blurRad="292100" dist="139700" dir="2700000" algn="tl" rotWithShape="0">
              <a:srgbClr val="333333">
                <a:alpha val="65000"/>
              </a:srgbClr>
            </a:outerShdw>
          </a:effectLst>
        </p:spPr>
      </p:pic>
      <p:pic>
        <p:nvPicPr>
          <p:cNvPr id="6" name="Picture 5" descr="Солоночка"/>
          <p:cNvPicPr>
            <a:picLocks noChangeAspect="1" noChangeArrowheads="1"/>
          </p:cNvPicPr>
          <p:nvPr/>
        </p:nvPicPr>
        <p:blipFill>
          <a:blip r:embed="rId5" cstate="screen"/>
          <a:srcRect/>
          <a:stretch>
            <a:fillRect/>
          </a:stretch>
        </p:blipFill>
        <p:spPr bwMode="auto">
          <a:xfrm>
            <a:off x="7236296" y="3933056"/>
            <a:ext cx="1695971" cy="1817334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7" name="Picture 7" descr="1"/>
          <p:cNvPicPr>
            <a:picLocks noChangeAspect="1" noChangeArrowheads="1"/>
          </p:cNvPicPr>
          <p:nvPr/>
        </p:nvPicPr>
        <p:blipFill>
          <a:blip r:embed="rId6" cstate="screen"/>
          <a:srcRect/>
          <a:stretch>
            <a:fillRect/>
          </a:stretch>
        </p:blipFill>
        <p:spPr bwMode="auto">
          <a:xfrm>
            <a:off x="2627784" y="4005064"/>
            <a:ext cx="1800200" cy="1876578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8" name="Picture 8" descr="415"/>
          <p:cNvPicPr>
            <a:picLocks noChangeAspect="1" noChangeArrowheads="1"/>
          </p:cNvPicPr>
          <p:nvPr/>
        </p:nvPicPr>
        <p:blipFill>
          <a:blip r:embed="rId7" cstate="print"/>
          <a:srcRect/>
          <a:stretch>
            <a:fillRect/>
          </a:stretch>
        </p:blipFill>
        <p:spPr bwMode="auto">
          <a:xfrm>
            <a:off x="4572000" y="2348880"/>
            <a:ext cx="2124366" cy="2833172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</p:spTree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4275" name="Rectangle 3"/>
          <p:cNvSpPr>
            <a:spLocks noGrp="1" noChangeArrowheads="1"/>
          </p:cNvSpPr>
          <p:nvPr>
            <p:ph idx="1"/>
          </p:nvPr>
        </p:nvSpPr>
        <p:spPr>
          <a:xfrm>
            <a:off x="0" y="2636912"/>
            <a:ext cx="4214810" cy="3662288"/>
          </a:xfrm>
        </p:spPr>
        <p:txBody>
          <a:bodyPr>
            <a:normAutofit/>
          </a:bodyPr>
          <a:lstStyle/>
          <a:p>
            <a:pPr eaLnBrk="1" hangingPunct="1">
              <a:buFont typeface="Wingdings" pitchFamily="2" charset="2"/>
              <a:buNone/>
              <a:defRPr/>
            </a:pPr>
            <a:r>
              <a:rPr lang="ru-RU" dirty="0" smtClean="0"/>
              <a:t>    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800" dirty="0" smtClean="0"/>
              <a:t>    </a:t>
            </a:r>
            <a:r>
              <a:rPr lang="ru-RU" sz="2200" dirty="0" smtClean="0">
                <a:solidFill>
                  <a:srgbClr val="FF0000"/>
                </a:solidFill>
              </a:rPr>
              <a:t>Ветка плавно изогнулась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И колечком завернулась.</a:t>
            </a:r>
            <a:br>
              <a:rPr lang="ru-RU" sz="2000" dirty="0" smtClean="0">
                <a:solidFill>
                  <a:srgbClr val="FF0000"/>
                </a:solidFill>
              </a:rPr>
            </a:br>
            <a:r>
              <a:rPr lang="ru-RU" sz="2000" dirty="0" smtClean="0">
                <a:solidFill>
                  <a:srgbClr val="FF0000"/>
                </a:solidFill>
              </a:rPr>
              <a:t>Рядом с листиком </a:t>
            </a:r>
            <a:r>
              <a:rPr lang="ru-RU" sz="2200" dirty="0" smtClean="0">
                <a:solidFill>
                  <a:srgbClr val="FF0000"/>
                </a:solidFill>
              </a:rPr>
              <a:t>трехпалым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Земляника цветом алым.</a:t>
            </a:r>
          </a:p>
          <a:p>
            <a:pPr eaLnBrk="1" hangingPunct="1">
              <a:buFont typeface="Wingdings" pitchFamily="2" charset="2"/>
              <a:buNone/>
              <a:defRPr/>
            </a:pPr>
            <a:r>
              <a:rPr lang="ru-RU" sz="2200" dirty="0" smtClean="0">
                <a:solidFill>
                  <a:srgbClr val="FF0000"/>
                </a:solidFill>
              </a:rPr>
              <a:t>    Засияла, поднялась,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Сладким соком налилась.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А трава, как бахрома,</a:t>
            </a:r>
            <a:br>
              <a:rPr lang="ru-RU" sz="2200" dirty="0" smtClean="0">
                <a:solidFill>
                  <a:srgbClr val="FF0000"/>
                </a:solidFill>
              </a:rPr>
            </a:br>
            <a:r>
              <a:rPr lang="ru-RU" sz="2200" dirty="0" smtClean="0">
                <a:solidFill>
                  <a:srgbClr val="FF0000"/>
                </a:solidFill>
              </a:rPr>
              <a:t>Золотая хохлома!</a:t>
            </a:r>
          </a:p>
        </p:txBody>
      </p:sp>
      <p:pic>
        <p:nvPicPr>
          <p:cNvPr id="11267" name="Picture 4" descr="img24"/>
          <p:cNvPicPr>
            <a:picLocks noChangeAspect="1" noChangeArrowheads="1"/>
          </p:cNvPicPr>
          <p:nvPr/>
        </p:nvPicPr>
        <p:blipFill>
          <a:blip r:embed="rId2" cstate="print"/>
          <a:srcRect/>
          <a:stretch>
            <a:fillRect/>
          </a:stretch>
        </p:blipFill>
        <p:spPr bwMode="auto">
          <a:xfrm>
            <a:off x="3740754" y="2483800"/>
            <a:ext cx="3121259" cy="153519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pic>
        <p:nvPicPr>
          <p:cNvPr id="11268" name="Picture 5" descr="img29"/>
          <p:cNvPicPr>
            <a:picLocks noChangeAspect="1" noChangeArrowheads="1"/>
          </p:cNvPicPr>
          <p:nvPr/>
        </p:nvPicPr>
        <p:blipFill>
          <a:blip r:embed="rId3" cstate="print"/>
          <a:srcRect/>
          <a:stretch>
            <a:fillRect/>
          </a:stretch>
        </p:blipFill>
        <p:spPr bwMode="auto">
          <a:xfrm rot="618239">
            <a:off x="3828084" y="4651530"/>
            <a:ext cx="2539273" cy="1572711"/>
          </a:xfrm>
          <a:prstGeom prst="rect">
            <a:avLst/>
          </a:prstGeom>
          <a:solidFill>
            <a:srgbClr val="FFFFFF">
              <a:shade val="85000"/>
            </a:srgbClr>
          </a:solidFill>
          <a:ln w="190500" cap="sq">
            <a:solidFill>
              <a:srgbClr val="FFFFFF"/>
            </a:solidFill>
            <a:miter lim="800000"/>
          </a:ln>
          <a:effectLst>
            <a:outerShdw blurRad="65000" dist="50800" dir="12900000" kx="195000" ky="145000" algn="tl" rotWithShape="0">
              <a:srgbClr val="000000">
                <a:alpha val="30000"/>
              </a:srgbClr>
            </a:outerShdw>
          </a:effectLst>
          <a:scene3d>
            <a:camera prst="orthographicFront">
              <a:rot lat="0" lon="0" rev="360000"/>
            </a:camera>
            <a:lightRig rig="twoPt" dir="t">
              <a:rot lat="0" lon="0" rev="7200000"/>
            </a:lightRig>
          </a:scene3d>
          <a:sp3d contourW="12700">
            <a:bevelT w="25400" h="19050"/>
            <a:contourClr>
              <a:srgbClr val="969696"/>
            </a:contourClr>
          </a:sp3d>
        </p:spPr>
      </p:pic>
      <p:pic>
        <p:nvPicPr>
          <p:cNvPr id="11269" name="Picture 6" descr="img27"/>
          <p:cNvPicPr>
            <a:picLocks noChangeAspect="1" noChangeArrowheads="1"/>
          </p:cNvPicPr>
          <p:nvPr/>
        </p:nvPicPr>
        <p:blipFill>
          <a:blip r:embed="rId4" cstate="print"/>
          <a:srcRect b="7309"/>
          <a:stretch>
            <a:fillRect/>
          </a:stretch>
        </p:blipFill>
        <p:spPr bwMode="auto">
          <a:xfrm>
            <a:off x="6924717" y="3789040"/>
            <a:ext cx="1633424" cy="2295006"/>
          </a:xfrm>
          <a:prstGeom prst="roundRect">
            <a:avLst>
              <a:gd name="adj" fmla="val 16667"/>
            </a:avLst>
          </a:prstGeom>
          <a:ln>
            <a:noFill/>
          </a:ln>
          <a:effectLst>
            <a:outerShdw blurRad="76200" dist="38100" dir="7800000" algn="tl" rotWithShape="0">
              <a:srgbClr val="000000">
                <a:alpha val="40000"/>
              </a:srgbClr>
            </a:outerShdw>
          </a:effectLst>
          <a:scene3d>
            <a:camera prst="orthographicFront"/>
            <a:lightRig rig="contrasting" dir="t">
              <a:rot lat="0" lon="0" rev="4200000"/>
            </a:lightRig>
          </a:scene3d>
          <a:sp3d prstMaterial="plastic">
            <a:bevelT w="381000" h="114300" prst="relaxedInset"/>
            <a:contourClr>
              <a:srgbClr val="969696"/>
            </a:contourClr>
          </a:sp3d>
        </p:spPr>
      </p:pic>
      <p:pic>
        <p:nvPicPr>
          <p:cNvPr id="11270" name="Picture 8" descr="image022"/>
          <p:cNvPicPr>
            <a:picLocks noChangeAspect="1" noChangeArrowheads="1"/>
          </p:cNvPicPr>
          <p:nvPr/>
        </p:nvPicPr>
        <p:blipFill>
          <a:blip r:embed="rId5" cstate="print"/>
          <a:srcRect l="1521"/>
          <a:stretch>
            <a:fillRect/>
          </a:stretch>
        </p:blipFill>
        <p:spPr bwMode="auto">
          <a:xfrm>
            <a:off x="6805642" y="1610081"/>
            <a:ext cx="1987523" cy="1375005"/>
          </a:xfrm>
          <a:prstGeom prst="rect">
            <a:avLst/>
          </a:prstGeom>
          <a:ln>
            <a:noFill/>
          </a:ln>
          <a:effectLst>
            <a:reflection blurRad="12700" stA="30000" endPos="30000" dist="5000" dir="5400000" sy="-100000" algn="bl" rotWithShape="0"/>
          </a:effectLst>
          <a:scene3d>
            <a:camera prst="perspectiveContrastingLeftFacing">
              <a:rot lat="300000" lon="19800000" rev="0"/>
            </a:camera>
            <a:lightRig rig="threePt" dir="t">
              <a:rot lat="0" lon="0" rev="2700000"/>
            </a:lightRig>
          </a:scene3d>
          <a:sp3d>
            <a:bevelT w="63500" h="50800"/>
          </a:sp3d>
        </p:spPr>
      </p:pic>
      <p:pic>
        <p:nvPicPr>
          <p:cNvPr id="11271" name="Picture 9" descr="img0"/>
          <p:cNvPicPr>
            <a:picLocks noChangeAspect="1" noChangeArrowheads="1"/>
          </p:cNvPicPr>
          <p:nvPr/>
        </p:nvPicPr>
        <p:blipFill>
          <a:blip r:embed="rId6" cstate="print"/>
          <a:srcRect/>
          <a:stretch>
            <a:fillRect/>
          </a:stretch>
        </p:blipFill>
        <p:spPr bwMode="auto">
          <a:xfrm>
            <a:off x="467544" y="1446364"/>
            <a:ext cx="3240360" cy="1805032"/>
          </a:xfrm>
          <a:prstGeom prst="roundRect">
            <a:avLst>
              <a:gd name="adj" fmla="val 8594"/>
            </a:avLst>
          </a:prstGeom>
          <a:solidFill>
            <a:srgbClr val="FFFFFF">
              <a:shade val="85000"/>
            </a:srgbClr>
          </a:solidFill>
          <a:ln>
            <a:noFill/>
          </a:ln>
          <a:effectLst>
            <a:reflection blurRad="12700" stA="38000" endPos="28000" dist="5000" dir="5400000" sy="-100000" algn="bl" rotWithShape="0"/>
          </a:effectLst>
        </p:spPr>
      </p:pic>
      <p:sp>
        <p:nvSpPr>
          <p:cNvPr id="8" name="Rectangle 2"/>
          <p:cNvSpPr>
            <a:spLocks noGrp="1" noRot="1" noChangeArrowheads="1"/>
          </p:cNvSpPr>
          <p:nvPr>
            <p:ph type="title"/>
          </p:nvPr>
        </p:nvSpPr>
        <p:spPr>
          <a:xfrm>
            <a:off x="107504" y="620688"/>
            <a:ext cx="8253415" cy="522312"/>
          </a:xfrm>
        </p:spPr>
        <p:txBody>
          <a:bodyPr/>
          <a:lstStyle/>
          <a:p>
            <a:pPr eaLnBrk="1" hangingPunct="1">
              <a:defRPr/>
            </a:pPr>
            <a:r>
              <a:rPr lang="ru-RU" sz="6000" i="1" dirty="0" smtClean="0">
                <a:solidFill>
                  <a:schemeClr val="folHlink"/>
                </a:solidFill>
              </a:rPr>
              <a:t>           </a:t>
            </a:r>
            <a:r>
              <a:rPr lang="ru-RU" sz="4800" i="1" dirty="0" smtClean="0">
                <a:solidFill>
                  <a:srgbClr val="FF0000"/>
                </a:solidFill>
              </a:rPr>
              <a:t>Секреты орнамента</a:t>
            </a:r>
            <a:endParaRPr lang="ru-RU" sz="4800" dirty="0" smtClean="0">
              <a:solidFill>
                <a:schemeClr val="folHlink"/>
              </a:solidFill>
            </a:endParaRPr>
          </a:p>
        </p:txBody>
      </p:sp>
    </p:spTree>
  </p:cSld>
  <p:clrMapOvr>
    <a:masterClrMapping/>
  </p:clrMapOvr>
  <p:transition/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2" presetClass="entr" presetSubtype="4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 calcmode="lin" valueType="num">
                                      <p:cBhvr additive="base">
                                        <p:cTn id="7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#ppt_x"/>
                                          </p:val>
                                        </p:tav>
                                        <p:tav tm="100000">
                                          <p:val>
                                            <p:strVal val="#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 additive="base">
                                        <p:cTn id="8" dur="500" fill="hold"/>
                                        <p:tgtEl>
                                          <p:spTgt spid="8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1+#ppt_h/2"/>
                                          </p:val>
                                        </p:tav>
                                        <p:tav tm="100000">
                                          <p:val>
                                            <p:strVal val="#ppt_y"/>
                                          </p:val>
                                        </p:tav>
                                      </p:tavLst>
                                    </p:anim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8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547664" y="1052736"/>
            <a:ext cx="65671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5" dirty="0"/>
              <a:t>Элемент</a:t>
            </a:r>
            <a:r>
              <a:rPr spc="-60" dirty="0"/>
              <a:t> </a:t>
            </a:r>
            <a:r>
              <a:rPr spc="-25" dirty="0"/>
              <a:t>хохломской</a:t>
            </a:r>
            <a:r>
              <a:rPr spc="-90" dirty="0"/>
              <a:t> </a:t>
            </a:r>
            <a:r>
              <a:rPr spc="35" dirty="0"/>
              <a:t>росписи</a:t>
            </a:r>
            <a:r>
              <a:rPr spc="-30" dirty="0"/>
              <a:t> </a:t>
            </a:r>
            <a:r>
              <a:rPr spc="5" dirty="0"/>
              <a:t>–</a:t>
            </a:r>
            <a:r>
              <a:rPr spc="-10" dirty="0"/>
              <a:t> </a:t>
            </a:r>
            <a:r>
              <a:rPr spc="-65" dirty="0"/>
              <a:t>«Травка»</a:t>
            </a:r>
          </a:p>
        </p:txBody>
      </p:sp>
      <p:pic>
        <p:nvPicPr>
          <p:cNvPr id="11" name="object 11"/>
          <p:cNvPicPr/>
          <p:nvPr/>
        </p:nvPicPr>
        <p:blipFill>
          <a:blip r:embed="rId2" cstate="print"/>
          <a:stretch>
            <a:fillRect/>
          </a:stretch>
        </p:blipFill>
        <p:spPr>
          <a:xfrm>
            <a:off x="827584" y="1844824"/>
            <a:ext cx="3457151" cy="4103735"/>
          </a:xfrm>
          <a:prstGeom prst="rect">
            <a:avLst/>
          </a:prstGeom>
        </p:spPr>
      </p:pic>
      <p:pic>
        <p:nvPicPr>
          <p:cNvPr id="12" name="object 12"/>
          <p:cNvPicPr/>
          <p:nvPr/>
        </p:nvPicPr>
        <p:blipFill>
          <a:blip r:embed="rId3" cstate="print"/>
          <a:stretch>
            <a:fillRect/>
          </a:stretch>
        </p:blipFill>
        <p:spPr>
          <a:xfrm>
            <a:off x="5364479" y="2636520"/>
            <a:ext cx="3456431" cy="20878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222049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179512" y="589003"/>
            <a:ext cx="8278812" cy="90011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2668905" marR="5080" indent="-2463800">
              <a:lnSpc>
                <a:spcPct val="100000"/>
              </a:lnSpc>
              <a:spcBef>
                <a:spcPts val="110"/>
              </a:spcBef>
            </a:pPr>
            <a:r>
              <a:rPr spc="-55" dirty="0"/>
              <a:t>Элемент </a:t>
            </a:r>
            <a:r>
              <a:rPr spc="-25" dirty="0"/>
              <a:t>хохломской</a:t>
            </a:r>
            <a:r>
              <a:rPr spc="-95" dirty="0"/>
              <a:t> </a:t>
            </a:r>
            <a:r>
              <a:rPr spc="35" dirty="0"/>
              <a:t>росписи</a:t>
            </a:r>
            <a:r>
              <a:rPr spc="-20" dirty="0"/>
              <a:t> </a:t>
            </a:r>
            <a:r>
              <a:rPr spc="5" dirty="0"/>
              <a:t>–</a:t>
            </a:r>
            <a:r>
              <a:rPr spc="-10" dirty="0"/>
              <a:t> </a:t>
            </a:r>
            <a:r>
              <a:rPr spc="-50" dirty="0"/>
              <a:t>травный </a:t>
            </a:r>
            <a:r>
              <a:rPr spc="-685" dirty="0"/>
              <a:t> </a:t>
            </a:r>
            <a:r>
              <a:rPr spc="-15" dirty="0"/>
              <a:t>орнамент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539495" y="1484375"/>
            <a:ext cx="7821295" cy="4968240"/>
            <a:chOff x="539495" y="1484375"/>
            <a:chExt cx="7821295" cy="4968240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39495" y="1484375"/>
              <a:ext cx="4175760" cy="4968240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364480" y="2350007"/>
              <a:ext cx="2996183" cy="404469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47236791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043608" y="980728"/>
            <a:ext cx="696214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5" dirty="0"/>
              <a:t>Элемент</a:t>
            </a:r>
            <a:r>
              <a:rPr spc="-50" dirty="0"/>
              <a:t> </a:t>
            </a:r>
            <a:r>
              <a:rPr spc="-25" dirty="0"/>
              <a:t>хохломской</a:t>
            </a:r>
            <a:r>
              <a:rPr spc="-70" dirty="0"/>
              <a:t> </a:t>
            </a:r>
            <a:r>
              <a:rPr spc="35" dirty="0"/>
              <a:t>росписи</a:t>
            </a:r>
            <a:r>
              <a:rPr spc="-60" dirty="0"/>
              <a:t> </a:t>
            </a:r>
            <a:r>
              <a:rPr spc="5" dirty="0"/>
              <a:t>–</a:t>
            </a:r>
            <a:r>
              <a:rPr dirty="0"/>
              <a:t> </a:t>
            </a:r>
            <a:r>
              <a:rPr spc="-60" dirty="0"/>
              <a:t>«Листочки»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899160" y="1772816"/>
            <a:ext cx="7861300" cy="4679926"/>
            <a:chOff x="899160" y="1267967"/>
            <a:chExt cx="7861300" cy="5184775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5221224" y="1267967"/>
              <a:ext cx="3538728" cy="51846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899160" y="2493263"/>
              <a:ext cx="3240023" cy="3953256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79597632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" name="object 6"/>
          <p:cNvSpPr txBox="1">
            <a:spLocks noGrp="1"/>
          </p:cNvSpPr>
          <p:nvPr>
            <p:ph type="title"/>
          </p:nvPr>
        </p:nvSpPr>
        <p:spPr>
          <a:xfrm>
            <a:off x="1187624" y="980728"/>
            <a:ext cx="6567170" cy="454025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0">
              <a:lnSpc>
                <a:spcPct val="100000"/>
              </a:lnSpc>
              <a:spcBef>
                <a:spcPts val="110"/>
              </a:spcBef>
            </a:pPr>
            <a:r>
              <a:rPr spc="-55" dirty="0"/>
              <a:t>Элемент </a:t>
            </a:r>
            <a:r>
              <a:rPr spc="-25" dirty="0"/>
              <a:t>хохломской</a:t>
            </a:r>
            <a:r>
              <a:rPr spc="-90" dirty="0"/>
              <a:t> </a:t>
            </a:r>
            <a:r>
              <a:rPr spc="35" dirty="0"/>
              <a:t>росписи</a:t>
            </a:r>
            <a:r>
              <a:rPr spc="-20" dirty="0"/>
              <a:t> </a:t>
            </a:r>
            <a:r>
              <a:rPr spc="5" dirty="0"/>
              <a:t>–</a:t>
            </a:r>
            <a:r>
              <a:rPr spc="-5" dirty="0"/>
              <a:t> </a:t>
            </a:r>
            <a:r>
              <a:rPr spc="-65" dirty="0"/>
              <a:t>«Ягодки»</a:t>
            </a:r>
          </a:p>
        </p:txBody>
      </p:sp>
      <p:grpSp>
        <p:nvGrpSpPr>
          <p:cNvPr id="11" name="object 11"/>
          <p:cNvGrpSpPr/>
          <p:nvPr/>
        </p:nvGrpSpPr>
        <p:grpSpPr>
          <a:xfrm>
            <a:off x="395536" y="1844824"/>
            <a:ext cx="3313127" cy="4336904"/>
            <a:chOff x="573023" y="1414272"/>
            <a:chExt cx="3855720" cy="4983480"/>
          </a:xfrm>
        </p:grpSpPr>
        <p:pic>
          <p:nvPicPr>
            <p:cNvPr id="12" name="object 12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2627375" y="1414272"/>
              <a:ext cx="1801368" cy="4956048"/>
            </a:xfrm>
            <a:prstGeom prst="rect">
              <a:avLst/>
            </a:prstGeom>
          </p:spPr>
        </p:pic>
        <p:pic>
          <p:nvPicPr>
            <p:cNvPr id="13" name="object 13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73023" y="1429512"/>
              <a:ext cx="2033016" cy="4968240"/>
            </a:xfrm>
            <a:prstGeom prst="rect">
              <a:avLst/>
            </a:prstGeom>
          </p:spPr>
        </p:pic>
      </p:grpSp>
      <p:pic>
        <p:nvPicPr>
          <p:cNvPr id="14" name="object 14"/>
          <p:cNvPicPr/>
          <p:nvPr/>
        </p:nvPicPr>
        <p:blipFill>
          <a:blip r:embed="rId4" cstate="print"/>
          <a:stretch>
            <a:fillRect/>
          </a:stretch>
        </p:blipFill>
        <p:spPr>
          <a:xfrm>
            <a:off x="4715255" y="3861815"/>
            <a:ext cx="4032504" cy="208788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25412874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object 7"/>
          <p:cNvSpPr txBox="1">
            <a:spLocks noGrp="1"/>
          </p:cNvSpPr>
          <p:nvPr>
            <p:ph type="title"/>
          </p:nvPr>
        </p:nvSpPr>
        <p:spPr>
          <a:xfrm>
            <a:off x="323528" y="622391"/>
            <a:ext cx="8278812" cy="900112"/>
          </a:xfrm>
          <a:prstGeom prst="rect">
            <a:avLst/>
          </a:prstGeom>
        </p:spPr>
        <p:txBody>
          <a:bodyPr vert="horz" wrap="square" lIns="0" tIns="13970" rIns="0" bIns="0" rtlCol="0">
            <a:spAutoFit/>
          </a:bodyPr>
          <a:lstStyle/>
          <a:p>
            <a:pPr marL="1270" algn="ctr">
              <a:lnSpc>
                <a:spcPct val="100000"/>
              </a:lnSpc>
              <a:spcBef>
                <a:spcPts val="110"/>
              </a:spcBef>
            </a:pPr>
            <a:r>
              <a:rPr spc="-55" dirty="0"/>
              <a:t>Элемент</a:t>
            </a:r>
            <a:r>
              <a:rPr spc="-50" dirty="0"/>
              <a:t> </a:t>
            </a:r>
            <a:r>
              <a:rPr spc="-25" dirty="0"/>
              <a:t>хохломской</a:t>
            </a:r>
            <a:r>
              <a:rPr spc="-90" dirty="0"/>
              <a:t> </a:t>
            </a:r>
            <a:r>
              <a:rPr spc="35" dirty="0"/>
              <a:t>росписи</a:t>
            </a:r>
            <a:r>
              <a:rPr spc="-15" dirty="0"/>
              <a:t> </a:t>
            </a:r>
            <a:r>
              <a:rPr spc="5" dirty="0"/>
              <a:t>–</a:t>
            </a:r>
            <a:r>
              <a:rPr spc="-5" dirty="0"/>
              <a:t> </a:t>
            </a:r>
            <a:r>
              <a:rPr spc="-20" dirty="0"/>
              <a:t>орнамент</a:t>
            </a:r>
            <a:r>
              <a:rPr spc="-80" dirty="0"/>
              <a:t> </a:t>
            </a:r>
            <a:r>
              <a:rPr spc="70" dirty="0"/>
              <a:t>с</a:t>
            </a:r>
          </a:p>
          <a:p>
            <a:pPr marL="1270" algn="ctr">
              <a:lnSpc>
                <a:spcPct val="100000"/>
              </a:lnSpc>
            </a:pPr>
            <a:r>
              <a:rPr spc="-75" dirty="0"/>
              <a:t>«ягодками»</a:t>
            </a:r>
            <a:r>
              <a:rPr spc="-70" dirty="0"/>
              <a:t> </a:t>
            </a:r>
            <a:r>
              <a:rPr spc="10" dirty="0"/>
              <a:t>и</a:t>
            </a:r>
            <a:r>
              <a:rPr spc="-20" dirty="0"/>
              <a:t> </a:t>
            </a:r>
            <a:r>
              <a:rPr spc="-70" dirty="0"/>
              <a:t>«листочками»</a:t>
            </a:r>
          </a:p>
        </p:txBody>
      </p:sp>
      <p:grpSp>
        <p:nvGrpSpPr>
          <p:cNvPr id="8" name="object 8"/>
          <p:cNvGrpSpPr/>
          <p:nvPr/>
        </p:nvGrpSpPr>
        <p:grpSpPr>
          <a:xfrm>
            <a:off x="396240" y="1557527"/>
            <a:ext cx="8305800" cy="4535805"/>
            <a:chOff x="396240" y="1557527"/>
            <a:chExt cx="8305800" cy="4535805"/>
          </a:xfrm>
        </p:grpSpPr>
        <p:pic>
          <p:nvPicPr>
            <p:cNvPr id="9" name="object 9"/>
            <p:cNvPicPr/>
            <p:nvPr/>
          </p:nvPicPr>
          <p:blipFill>
            <a:blip r:embed="rId2" cstate="print"/>
            <a:stretch>
              <a:fillRect/>
            </a:stretch>
          </p:blipFill>
          <p:spPr>
            <a:xfrm>
              <a:off x="396240" y="1557527"/>
              <a:ext cx="4331208" cy="4535424"/>
            </a:xfrm>
            <a:prstGeom prst="rect">
              <a:avLst/>
            </a:prstGeom>
          </p:spPr>
        </p:pic>
        <p:pic>
          <p:nvPicPr>
            <p:cNvPr id="10" name="object 10"/>
            <p:cNvPicPr/>
            <p:nvPr/>
          </p:nvPicPr>
          <p:blipFill>
            <a:blip r:embed="rId3" cstate="print"/>
            <a:stretch>
              <a:fillRect/>
            </a:stretch>
          </p:blipFill>
          <p:spPr>
            <a:xfrm>
              <a:off x="5004816" y="1627631"/>
              <a:ext cx="3697223" cy="4465320"/>
            </a:xfrm>
            <a:prstGeom prst="rect">
              <a:avLst/>
            </a:prstGeom>
          </p:spPr>
        </p:pic>
      </p:grpSp>
    </p:spTree>
    <p:extLst>
      <p:ext uri="{BB962C8B-B14F-4D97-AF65-F5344CB8AC3E}">
        <p14:creationId xmlns:p14="http://schemas.microsoft.com/office/powerpoint/2010/main" val="3214567589"/>
      </p:ext>
    </p:extLst>
  </p:cSld>
  <p:clrMapOvr>
    <a:masterClrMapping/>
  </p:clrMapOvr>
</p:sld>
</file>

<file path=ppt/theme/theme1.xml><?xml version="1.0" encoding="utf-8"?>
<a:theme xmlns:a="http://schemas.openxmlformats.org/drawingml/2006/main" name="Золотая хохлома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Стандартная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Золотая хохлома</Template>
  <TotalTime>379</TotalTime>
  <Words>154</Words>
  <Application>Microsoft Office PowerPoint</Application>
  <PresentationFormat>Экран (4:3)</PresentationFormat>
  <Paragraphs>31</Paragraphs>
  <Slides>16</Slides>
  <Notes>0</Notes>
  <HiddenSlides>0</HiddenSlides>
  <MMClips>0</MMClips>
  <ScaleCrop>false</ScaleCrop>
  <HeadingPairs>
    <vt:vector size="4" baseType="variant"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16</vt:i4>
      </vt:variant>
    </vt:vector>
  </HeadingPairs>
  <TitlesOfParts>
    <vt:vector size="17" baseType="lpstr">
      <vt:lpstr>Золотая хохлома</vt:lpstr>
      <vt:lpstr>Презентация PowerPoint</vt:lpstr>
      <vt:lpstr>Презентация PowerPoint</vt:lpstr>
      <vt:lpstr>Презентация PowerPoint</vt:lpstr>
      <vt:lpstr>           Секреты орнамента</vt:lpstr>
      <vt:lpstr>Элемент хохломской росписи – «Травка»</vt:lpstr>
      <vt:lpstr>Элемент хохломской росписи – травный  орнамент</vt:lpstr>
      <vt:lpstr>Элемент хохломской росписи – «Листочки»</vt:lpstr>
      <vt:lpstr>Элемент хохломской росписи – «Ягодки»</vt:lpstr>
      <vt:lpstr>Элемент хохломской росписи – орнамент с «ягодками» и «листочками»</vt:lpstr>
      <vt:lpstr>Презентация PowerPoint</vt:lpstr>
      <vt:lpstr>           Сувениры </vt:lpstr>
      <vt:lpstr>    Хохлома в наши дни</vt:lpstr>
      <vt:lpstr>Вот так хохлома!</vt:lpstr>
      <vt:lpstr>Презентация PowerPoint</vt:lpstr>
      <vt:lpstr>Презентация PowerPoint</vt:lpstr>
      <vt:lpstr>Презентация PowerPoint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Слайд 1</dc:title>
  <dc:creator>Николай</dc:creator>
  <cp:lastModifiedBy>О</cp:lastModifiedBy>
  <cp:revision>64</cp:revision>
  <dcterms:modified xsi:type="dcterms:W3CDTF">2022-11-13T16:25:18Z</dcterms:modified>
</cp:coreProperties>
</file>